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7" r:id="rId1"/>
    <p:sldMasterId id="2147484573" r:id="rId2"/>
  </p:sldMasterIdLst>
  <p:notesMasterIdLst>
    <p:notesMasterId r:id="rId14"/>
  </p:notesMasterIdLst>
  <p:sldIdLst>
    <p:sldId id="267" r:id="rId3"/>
    <p:sldId id="262" r:id="rId4"/>
    <p:sldId id="260" r:id="rId5"/>
    <p:sldId id="259" r:id="rId6"/>
    <p:sldId id="257" r:id="rId7"/>
    <p:sldId id="258" r:id="rId8"/>
    <p:sldId id="263" r:id="rId9"/>
    <p:sldId id="265" r:id="rId10"/>
    <p:sldId id="264" r:id="rId11"/>
    <p:sldId id="261" r:id="rId12"/>
    <p:sldId id="268" r:id="rId1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p:scale>
          <a:sx n="100" d="100"/>
          <a:sy n="100" d="100"/>
        </p:scale>
        <p:origin x="-1944"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40C924-3CC2-4248-BE01-A0D2442FC925}" type="datetimeFigureOut">
              <a:rPr lang="pl-PL" smtClean="0"/>
              <a:t>2012-04-29</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7FD5EA-F8BD-4A5D-B4AA-A0FD3B956B66}" type="slidenum">
              <a:rPr lang="pl-PL" smtClean="0"/>
              <a:t>‹#›</a:t>
            </a:fld>
            <a:endParaRPr lang="pl-PL"/>
          </a:p>
        </p:txBody>
      </p:sp>
    </p:spTree>
    <p:extLst>
      <p:ext uri="{BB962C8B-B14F-4D97-AF65-F5344CB8AC3E}">
        <p14:creationId xmlns:p14="http://schemas.microsoft.com/office/powerpoint/2010/main" val="2061521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noProof="0" dirty="0"/>
          </a:p>
        </p:txBody>
      </p:sp>
      <p:sp>
        <p:nvSpPr>
          <p:cNvPr id="4" name="Symbol zastępczy numeru slajdu 3"/>
          <p:cNvSpPr>
            <a:spLocks noGrp="1"/>
          </p:cNvSpPr>
          <p:nvPr>
            <p:ph type="sldNum" sz="quarter" idx="10"/>
          </p:nvPr>
        </p:nvSpPr>
        <p:spPr/>
        <p:txBody>
          <a:bodyPr/>
          <a:lstStyle/>
          <a:p>
            <a:fld id="{297FD5EA-F8BD-4A5D-B4AA-A0FD3B956B66}" type="slidenum">
              <a:rPr lang="pl-PL" smtClean="0"/>
              <a:t>4</a:t>
            </a:fld>
            <a:endParaRPr lang="pl-PL"/>
          </a:p>
        </p:txBody>
      </p:sp>
    </p:spTree>
    <p:extLst>
      <p:ext uri="{BB962C8B-B14F-4D97-AF65-F5344CB8AC3E}">
        <p14:creationId xmlns:p14="http://schemas.microsoft.com/office/powerpoint/2010/main" val="960213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10"/>
          </p:nvPr>
        </p:nvSpPr>
        <p:spPr/>
        <p:txBody>
          <a:bodyPr/>
          <a:lstStyle/>
          <a:p>
            <a:fld id="{297FD5EA-F8BD-4A5D-B4AA-A0FD3B956B66}" type="slidenum">
              <a:rPr lang="pl-PL" smtClean="0"/>
              <a:t>11</a:t>
            </a:fld>
            <a:endParaRPr lang="pl-PL"/>
          </a:p>
        </p:txBody>
      </p:sp>
    </p:spTree>
    <p:extLst>
      <p:ext uri="{BB962C8B-B14F-4D97-AF65-F5344CB8AC3E}">
        <p14:creationId xmlns:p14="http://schemas.microsoft.com/office/powerpoint/2010/main" val="2356331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A605AE8C-4312-4351-8767-B05E3F0EA1C8}" type="datetimeFigureOut">
              <a:rPr lang="pl-PL" smtClean="0"/>
              <a:t>2012-04-29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A653A1F-3FB9-48CD-9DB5-64B37A52C91F}" type="slidenum">
              <a:rPr lang="pl-PL" smtClean="0"/>
              <a:t>‹#›</a:t>
            </a:fld>
            <a:endParaRPr lang="pl-PL"/>
          </a:p>
        </p:txBody>
      </p:sp>
    </p:spTree>
    <p:extLst>
      <p:ext uri="{BB962C8B-B14F-4D97-AF65-F5344CB8AC3E}">
        <p14:creationId xmlns:p14="http://schemas.microsoft.com/office/powerpoint/2010/main" val="26822992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605AE8C-4312-4351-8767-B05E3F0EA1C8}" type="datetimeFigureOut">
              <a:rPr lang="pl-PL" smtClean="0"/>
              <a:t>2012-04-29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A653A1F-3FB9-48CD-9DB5-64B37A52C91F}" type="slidenum">
              <a:rPr lang="pl-PL" smtClean="0"/>
              <a:t>‹#›</a:t>
            </a:fld>
            <a:endParaRPr lang="pl-PL"/>
          </a:p>
        </p:txBody>
      </p:sp>
    </p:spTree>
    <p:extLst>
      <p:ext uri="{BB962C8B-B14F-4D97-AF65-F5344CB8AC3E}">
        <p14:creationId xmlns:p14="http://schemas.microsoft.com/office/powerpoint/2010/main" val="34096769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605AE8C-4312-4351-8767-B05E3F0EA1C8}" type="datetimeFigureOut">
              <a:rPr lang="pl-PL" smtClean="0"/>
              <a:t>2012-04-29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A653A1F-3FB9-48CD-9DB5-64B37A52C91F}" type="slidenum">
              <a:rPr lang="pl-PL" smtClean="0"/>
              <a:t>‹#›</a:t>
            </a:fld>
            <a:endParaRPr lang="pl-PL"/>
          </a:p>
        </p:txBody>
      </p:sp>
    </p:spTree>
    <p:extLst>
      <p:ext uri="{BB962C8B-B14F-4D97-AF65-F5344CB8AC3E}">
        <p14:creationId xmlns:p14="http://schemas.microsoft.com/office/powerpoint/2010/main" val="31822918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pl-PL" smtClean="0"/>
              <a:t>Kliknij, aby edytować styl</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15" name="Date Placeholder 14"/>
          <p:cNvSpPr>
            <a:spLocks noGrp="1"/>
          </p:cNvSpPr>
          <p:nvPr>
            <p:ph type="dt" sz="half" idx="10"/>
          </p:nvPr>
        </p:nvSpPr>
        <p:spPr/>
        <p:txBody>
          <a:bodyPr/>
          <a:lstStyle/>
          <a:p>
            <a:fld id="{B501DDC2-8D9F-4643-B289-63AAE876B366}" type="datetimeFigureOut">
              <a:rPr lang="pl-PL" smtClean="0"/>
              <a:t>2012-04-29</a:t>
            </a:fld>
            <a:endParaRPr lang="pl-PL"/>
          </a:p>
        </p:txBody>
      </p:sp>
      <p:sp>
        <p:nvSpPr>
          <p:cNvPr id="16" name="Slide Number Placeholder 15"/>
          <p:cNvSpPr>
            <a:spLocks noGrp="1"/>
          </p:cNvSpPr>
          <p:nvPr>
            <p:ph type="sldNum" sz="quarter" idx="11"/>
          </p:nvPr>
        </p:nvSpPr>
        <p:spPr/>
        <p:txBody>
          <a:bodyPr/>
          <a:lstStyle/>
          <a:p>
            <a:fld id="{5EBFC8E9-0392-4450-8AA7-FB67A22419BA}" type="slidenum">
              <a:rPr lang="pl-PL" smtClean="0"/>
              <a:t>‹#›</a:t>
            </a:fld>
            <a:endParaRPr lang="pl-PL"/>
          </a:p>
        </p:txBody>
      </p:sp>
      <p:sp>
        <p:nvSpPr>
          <p:cNvPr id="17" name="Footer Placeholder 16"/>
          <p:cNvSpPr>
            <a:spLocks noGrp="1"/>
          </p:cNvSpPr>
          <p:nvPr>
            <p:ph type="ftr" sz="quarter" idx="12"/>
          </p:nvPr>
        </p:nvSpPr>
        <p:spPr/>
        <p:txBody>
          <a:bodyPr/>
          <a:lstStyle/>
          <a:p>
            <a:endParaRPr lang="pl-PL"/>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3" name="Title 12"/>
          <p:cNvSpPr>
            <a:spLocks noGrp="1"/>
          </p:cNvSpPr>
          <p:nvPr>
            <p:ph type="title"/>
          </p:nvPr>
        </p:nvSpPr>
        <p:spPr/>
        <p:txBody>
          <a:bodyPr/>
          <a:lstStyle/>
          <a:p>
            <a:r>
              <a:rPr lang="pl-PL" smtClean="0"/>
              <a:t>Kliknij, aby edytować styl</a:t>
            </a:r>
            <a:endParaRPr lang="en-US"/>
          </a:p>
        </p:txBody>
      </p:sp>
      <p:sp>
        <p:nvSpPr>
          <p:cNvPr id="14" name="Date Placeholder 13"/>
          <p:cNvSpPr>
            <a:spLocks noGrp="1"/>
          </p:cNvSpPr>
          <p:nvPr>
            <p:ph type="dt" sz="half" idx="10"/>
          </p:nvPr>
        </p:nvSpPr>
        <p:spPr/>
        <p:txBody>
          <a:bodyPr/>
          <a:lstStyle/>
          <a:p>
            <a:fld id="{B501DDC2-8D9F-4643-B289-63AAE876B366}" type="datetimeFigureOut">
              <a:rPr lang="pl-PL" smtClean="0"/>
              <a:t>2012-04-29</a:t>
            </a:fld>
            <a:endParaRPr lang="pl-PL"/>
          </a:p>
        </p:txBody>
      </p:sp>
      <p:sp>
        <p:nvSpPr>
          <p:cNvPr id="15" name="Slide Number Placeholder 14"/>
          <p:cNvSpPr>
            <a:spLocks noGrp="1"/>
          </p:cNvSpPr>
          <p:nvPr>
            <p:ph type="sldNum" sz="quarter" idx="11"/>
          </p:nvPr>
        </p:nvSpPr>
        <p:spPr/>
        <p:txBody>
          <a:bodyPr/>
          <a:lstStyle/>
          <a:p>
            <a:fld id="{5EBFC8E9-0392-4450-8AA7-FB67A22419BA}" type="slidenum">
              <a:rPr lang="pl-PL" smtClean="0"/>
              <a:t>‹#›</a:t>
            </a:fld>
            <a:endParaRPr lang="pl-PL"/>
          </a:p>
        </p:txBody>
      </p:sp>
      <p:sp>
        <p:nvSpPr>
          <p:cNvPr id="16" name="Footer Placeholder 15"/>
          <p:cNvSpPr>
            <a:spLocks noGrp="1"/>
          </p:cNvSpPr>
          <p:nvPr>
            <p:ph type="ftr" sz="quarter" idx="12"/>
          </p:nvPr>
        </p:nvSpPr>
        <p:spPr/>
        <p:txBody>
          <a:bodyPr/>
          <a:lstStyle/>
          <a:p>
            <a:endParaRPr lang="pl-PL"/>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12" name="Date Placeholder 11"/>
          <p:cNvSpPr>
            <a:spLocks noGrp="1"/>
          </p:cNvSpPr>
          <p:nvPr>
            <p:ph type="dt" sz="half" idx="10"/>
          </p:nvPr>
        </p:nvSpPr>
        <p:spPr/>
        <p:txBody>
          <a:bodyPr/>
          <a:lstStyle/>
          <a:p>
            <a:fld id="{B501DDC2-8D9F-4643-B289-63AAE876B366}" type="datetimeFigureOut">
              <a:rPr lang="pl-PL" smtClean="0"/>
              <a:t>2012-04-29</a:t>
            </a:fld>
            <a:endParaRPr lang="pl-PL"/>
          </a:p>
        </p:txBody>
      </p:sp>
      <p:sp>
        <p:nvSpPr>
          <p:cNvPr id="13" name="Slide Number Placeholder 12"/>
          <p:cNvSpPr>
            <a:spLocks noGrp="1"/>
          </p:cNvSpPr>
          <p:nvPr>
            <p:ph type="sldNum" sz="quarter" idx="11"/>
          </p:nvPr>
        </p:nvSpPr>
        <p:spPr/>
        <p:txBody>
          <a:bodyPr/>
          <a:lstStyle/>
          <a:p>
            <a:fld id="{5EBFC8E9-0392-4450-8AA7-FB67A22419BA}" type="slidenum">
              <a:rPr lang="pl-PL" smtClean="0"/>
              <a:t>‹#›</a:t>
            </a:fld>
            <a:endParaRPr lang="pl-PL"/>
          </a:p>
        </p:txBody>
      </p:sp>
      <p:sp>
        <p:nvSpPr>
          <p:cNvPr id="14" name="Footer Placeholder 13"/>
          <p:cNvSpPr>
            <a:spLocks noGrp="1"/>
          </p:cNvSpPr>
          <p:nvPr>
            <p:ph type="ftr" sz="quarter" idx="12"/>
          </p:nvPr>
        </p:nvSpPr>
        <p:spPr/>
        <p:txBody>
          <a:bodyPr/>
          <a:lstStyle/>
          <a:p>
            <a:endParaRPr lang="pl-PL"/>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pl-PL" smtClean="0"/>
              <a:t>Kliknij, aby edytować styl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501DDC2-8D9F-4643-B289-63AAE876B366}" type="datetimeFigureOut">
              <a:rPr lang="pl-PL" smtClean="0"/>
              <a:t>2012-04-29</a:t>
            </a:fld>
            <a:endParaRPr lang="pl-PL"/>
          </a:p>
        </p:txBody>
      </p:sp>
      <p:sp>
        <p:nvSpPr>
          <p:cNvPr id="9" name="Slide Number Placeholder 8"/>
          <p:cNvSpPr>
            <a:spLocks noGrp="1"/>
          </p:cNvSpPr>
          <p:nvPr>
            <p:ph type="sldNum" sz="quarter" idx="11"/>
          </p:nvPr>
        </p:nvSpPr>
        <p:spPr/>
        <p:txBody>
          <a:bodyPr/>
          <a:lstStyle/>
          <a:p>
            <a:fld id="{5EBFC8E9-0392-4450-8AA7-FB67A22419BA}" type="slidenum">
              <a:rPr lang="pl-PL" smtClean="0"/>
              <a:t>‹#›</a:t>
            </a:fld>
            <a:endParaRPr lang="pl-PL"/>
          </a:p>
        </p:txBody>
      </p:sp>
      <p:sp>
        <p:nvSpPr>
          <p:cNvPr id="10" name="Footer Placeholder 9"/>
          <p:cNvSpPr>
            <a:spLocks noGrp="1"/>
          </p:cNvSpPr>
          <p:nvPr>
            <p:ph type="ftr" sz="quarter" idx="12"/>
          </p:nvPr>
        </p:nvSpPr>
        <p:spPr/>
        <p:txBody>
          <a:bodyPr/>
          <a:lstStyle/>
          <a:p>
            <a:endParaRPr lang="pl-PL"/>
          </a:p>
        </p:txBody>
      </p:sp>
      <p:sp>
        <p:nvSpPr>
          <p:cNvPr id="11" name="Title 10"/>
          <p:cNvSpPr>
            <a:spLocks noGrp="1"/>
          </p:cNvSpPr>
          <p:nvPr>
            <p:ph type="title"/>
          </p:nvPr>
        </p:nvSpPr>
        <p:spPr/>
        <p:txBody>
          <a:bodyPr/>
          <a:lstStyle/>
          <a:p>
            <a:r>
              <a:rPr lang="pl-PL" smtClean="0"/>
              <a:t>Kliknij, aby edytować styl</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pl-PL" smtClean="0"/>
              <a:t>Kliknij, aby edytować styl</a:t>
            </a:r>
            <a:endParaRPr lang="en-US" dirty="0"/>
          </a:p>
        </p:txBody>
      </p:sp>
      <p:sp>
        <p:nvSpPr>
          <p:cNvPr id="14" name="Date Placeholder 13"/>
          <p:cNvSpPr>
            <a:spLocks noGrp="1"/>
          </p:cNvSpPr>
          <p:nvPr>
            <p:ph type="dt" sz="half" idx="10"/>
          </p:nvPr>
        </p:nvSpPr>
        <p:spPr/>
        <p:txBody>
          <a:bodyPr/>
          <a:lstStyle/>
          <a:p>
            <a:fld id="{B501DDC2-8D9F-4643-B289-63AAE876B366}" type="datetimeFigureOut">
              <a:rPr lang="pl-PL" smtClean="0"/>
              <a:t>2012-04-29</a:t>
            </a:fld>
            <a:endParaRPr lang="pl-PL"/>
          </a:p>
        </p:txBody>
      </p:sp>
      <p:sp>
        <p:nvSpPr>
          <p:cNvPr id="15" name="Slide Number Placeholder 14"/>
          <p:cNvSpPr>
            <a:spLocks noGrp="1"/>
          </p:cNvSpPr>
          <p:nvPr>
            <p:ph type="sldNum" sz="quarter" idx="11"/>
          </p:nvPr>
        </p:nvSpPr>
        <p:spPr/>
        <p:txBody>
          <a:bodyPr/>
          <a:lstStyle/>
          <a:p>
            <a:fld id="{5EBFC8E9-0392-4450-8AA7-FB67A22419BA}" type="slidenum">
              <a:rPr lang="pl-PL" smtClean="0"/>
              <a:t>‹#›</a:t>
            </a:fld>
            <a:endParaRPr lang="pl-PL"/>
          </a:p>
        </p:txBody>
      </p:sp>
      <p:sp>
        <p:nvSpPr>
          <p:cNvPr id="16" name="Footer Placeholder 15"/>
          <p:cNvSpPr>
            <a:spLocks noGrp="1"/>
          </p:cNvSpPr>
          <p:nvPr>
            <p:ph type="ftr" sz="quarter" idx="12"/>
          </p:nvPr>
        </p:nvSpPr>
        <p:spPr/>
        <p:txBody>
          <a:bodyPr/>
          <a:lstStyle/>
          <a:p>
            <a:endParaRPr lang="pl-PL"/>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smtClean="0"/>
              <a:t>Kliknij, aby edytować styl</a:t>
            </a:r>
            <a:endParaRPr lang="en-US"/>
          </a:p>
        </p:txBody>
      </p:sp>
      <p:sp>
        <p:nvSpPr>
          <p:cNvPr id="7" name="Date Placeholder 6"/>
          <p:cNvSpPr>
            <a:spLocks noGrp="1"/>
          </p:cNvSpPr>
          <p:nvPr>
            <p:ph type="dt" sz="half" idx="10"/>
          </p:nvPr>
        </p:nvSpPr>
        <p:spPr/>
        <p:txBody>
          <a:bodyPr/>
          <a:lstStyle/>
          <a:p>
            <a:fld id="{B501DDC2-8D9F-4643-B289-63AAE876B366}" type="datetimeFigureOut">
              <a:rPr lang="pl-PL" smtClean="0"/>
              <a:t>2012-04-29</a:t>
            </a:fld>
            <a:endParaRPr lang="pl-PL"/>
          </a:p>
        </p:txBody>
      </p:sp>
      <p:sp>
        <p:nvSpPr>
          <p:cNvPr id="8" name="Slide Number Placeholder 7"/>
          <p:cNvSpPr>
            <a:spLocks noGrp="1"/>
          </p:cNvSpPr>
          <p:nvPr>
            <p:ph type="sldNum" sz="quarter" idx="11"/>
          </p:nvPr>
        </p:nvSpPr>
        <p:spPr/>
        <p:txBody>
          <a:bodyPr/>
          <a:lstStyle/>
          <a:p>
            <a:fld id="{5EBFC8E9-0392-4450-8AA7-FB67A22419BA}" type="slidenum">
              <a:rPr lang="pl-PL" smtClean="0"/>
              <a:t>‹#›</a:t>
            </a:fld>
            <a:endParaRPr lang="pl-PL"/>
          </a:p>
        </p:txBody>
      </p:sp>
      <p:sp>
        <p:nvSpPr>
          <p:cNvPr id="9" name="Footer Placeholder 8"/>
          <p:cNvSpPr>
            <a:spLocks noGrp="1"/>
          </p:cNvSpPr>
          <p:nvPr>
            <p:ph type="ftr" sz="quarter" idx="12"/>
          </p:nvPr>
        </p:nvSpPr>
        <p:spPr/>
        <p:txBody>
          <a:bodyPr/>
          <a:lstStyle/>
          <a:p>
            <a:endParaRPr lang="pl-PL"/>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01DDC2-8D9F-4643-B289-63AAE876B366}" type="datetimeFigureOut">
              <a:rPr lang="pl-PL" smtClean="0"/>
              <a:t>2012-04-29</a:t>
            </a:fld>
            <a:endParaRPr lang="pl-PL"/>
          </a:p>
        </p:txBody>
      </p:sp>
      <p:sp>
        <p:nvSpPr>
          <p:cNvPr id="6" name="Slide Number Placeholder 5"/>
          <p:cNvSpPr>
            <a:spLocks noGrp="1"/>
          </p:cNvSpPr>
          <p:nvPr>
            <p:ph type="sldNum" sz="quarter" idx="11"/>
          </p:nvPr>
        </p:nvSpPr>
        <p:spPr/>
        <p:txBody>
          <a:bodyPr/>
          <a:lstStyle/>
          <a:p>
            <a:fld id="{5EBFC8E9-0392-4450-8AA7-FB67A22419BA}" type="slidenum">
              <a:rPr lang="pl-PL" smtClean="0"/>
              <a:t>‹#›</a:t>
            </a:fld>
            <a:endParaRPr lang="pl-PL"/>
          </a:p>
        </p:txBody>
      </p:sp>
      <p:sp>
        <p:nvSpPr>
          <p:cNvPr id="7" name="Footer Placeholder 6"/>
          <p:cNvSpPr>
            <a:spLocks noGrp="1"/>
          </p:cNvSpPr>
          <p:nvPr>
            <p:ph type="ftr" sz="quarter" idx="12"/>
          </p:nvPr>
        </p:nvSpPr>
        <p:spPr/>
        <p:txBody>
          <a:bodyPr/>
          <a:lstStyle/>
          <a:p>
            <a:endParaRPr lang="pl-PL"/>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5" name="Date Placeholder 14"/>
          <p:cNvSpPr>
            <a:spLocks noGrp="1"/>
          </p:cNvSpPr>
          <p:nvPr>
            <p:ph type="dt" sz="half" idx="10"/>
          </p:nvPr>
        </p:nvSpPr>
        <p:spPr/>
        <p:txBody>
          <a:bodyPr/>
          <a:lstStyle/>
          <a:p>
            <a:fld id="{B501DDC2-8D9F-4643-B289-63AAE876B366}" type="datetimeFigureOut">
              <a:rPr lang="pl-PL" smtClean="0"/>
              <a:t>2012-04-29</a:t>
            </a:fld>
            <a:endParaRPr lang="pl-PL"/>
          </a:p>
        </p:txBody>
      </p:sp>
      <p:sp>
        <p:nvSpPr>
          <p:cNvPr id="16" name="Slide Number Placeholder 15"/>
          <p:cNvSpPr>
            <a:spLocks noGrp="1"/>
          </p:cNvSpPr>
          <p:nvPr>
            <p:ph type="sldNum" sz="quarter" idx="11"/>
          </p:nvPr>
        </p:nvSpPr>
        <p:spPr/>
        <p:txBody>
          <a:bodyPr/>
          <a:lstStyle/>
          <a:p>
            <a:fld id="{5EBFC8E9-0392-4450-8AA7-FB67A22419BA}" type="slidenum">
              <a:rPr lang="pl-PL" smtClean="0"/>
              <a:t>‹#›</a:t>
            </a:fld>
            <a:endParaRPr lang="pl-PL"/>
          </a:p>
        </p:txBody>
      </p:sp>
      <p:sp>
        <p:nvSpPr>
          <p:cNvPr id="17" name="Footer Placeholder 16"/>
          <p:cNvSpPr>
            <a:spLocks noGrp="1"/>
          </p:cNvSpPr>
          <p:nvPr>
            <p:ph type="ftr" sz="quarter" idx="12"/>
          </p:nvPr>
        </p:nvSpPr>
        <p:spPr/>
        <p:txBody>
          <a:bodyPr/>
          <a:lstStyle/>
          <a:p>
            <a:endParaRPr lang="pl-PL"/>
          </a:p>
        </p:txBody>
      </p:sp>
      <p:sp>
        <p:nvSpPr>
          <p:cNvPr id="18" name="Title 17"/>
          <p:cNvSpPr>
            <a:spLocks noGrp="1"/>
          </p:cNvSpPr>
          <p:nvPr>
            <p:ph type="title"/>
          </p:nvPr>
        </p:nvSpPr>
        <p:spPr/>
        <p:txBody>
          <a:bodyPr/>
          <a:lstStyle/>
          <a:p>
            <a:r>
              <a:rPr lang="pl-PL" smtClean="0"/>
              <a:t>Kliknij, aby edytować styl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605AE8C-4312-4351-8767-B05E3F0EA1C8}" type="datetimeFigureOut">
              <a:rPr lang="pl-PL" smtClean="0"/>
              <a:t>2012-04-29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A653A1F-3FB9-48CD-9DB5-64B37A52C91F}" type="slidenum">
              <a:rPr lang="pl-PL" smtClean="0"/>
              <a:t>‹#›</a:t>
            </a:fld>
            <a:endParaRPr lang="pl-PL"/>
          </a:p>
        </p:txBody>
      </p:sp>
    </p:spTree>
    <p:extLst>
      <p:ext uri="{BB962C8B-B14F-4D97-AF65-F5344CB8AC3E}">
        <p14:creationId xmlns:p14="http://schemas.microsoft.com/office/powerpoint/2010/main" val="7748297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pl-PL" smtClean="0"/>
              <a:t>Kliknij, aby edytować styl</a:t>
            </a:r>
            <a:endParaRPr lang="en-US"/>
          </a:p>
        </p:txBody>
      </p:sp>
      <p:sp>
        <p:nvSpPr>
          <p:cNvPr id="13" name="Date Placeholder 12"/>
          <p:cNvSpPr>
            <a:spLocks noGrp="1"/>
          </p:cNvSpPr>
          <p:nvPr>
            <p:ph type="dt" sz="half" idx="10"/>
          </p:nvPr>
        </p:nvSpPr>
        <p:spPr/>
        <p:txBody>
          <a:bodyPr/>
          <a:lstStyle/>
          <a:p>
            <a:fld id="{B501DDC2-8D9F-4643-B289-63AAE876B366}" type="datetimeFigureOut">
              <a:rPr lang="pl-PL" smtClean="0"/>
              <a:t>2012-04-29</a:t>
            </a:fld>
            <a:endParaRPr lang="pl-PL"/>
          </a:p>
        </p:txBody>
      </p:sp>
      <p:sp>
        <p:nvSpPr>
          <p:cNvPr id="14" name="Slide Number Placeholder 13"/>
          <p:cNvSpPr>
            <a:spLocks noGrp="1"/>
          </p:cNvSpPr>
          <p:nvPr>
            <p:ph type="sldNum" sz="quarter" idx="11"/>
          </p:nvPr>
        </p:nvSpPr>
        <p:spPr/>
        <p:txBody>
          <a:bodyPr/>
          <a:lstStyle/>
          <a:p>
            <a:fld id="{5EBFC8E9-0392-4450-8AA7-FB67A22419BA}" type="slidenum">
              <a:rPr lang="pl-PL" smtClean="0"/>
              <a:t>‹#›</a:t>
            </a:fld>
            <a:endParaRPr lang="pl-PL"/>
          </a:p>
        </p:txBody>
      </p:sp>
      <p:sp>
        <p:nvSpPr>
          <p:cNvPr id="15" name="Footer Placeholder 14"/>
          <p:cNvSpPr>
            <a:spLocks noGrp="1"/>
          </p:cNvSpPr>
          <p:nvPr>
            <p:ph type="ftr" sz="quarter" idx="12"/>
          </p:nvPr>
        </p:nvSpPr>
        <p:spPr/>
        <p:txBody>
          <a:bodyPr/>
          <a:lstStyle/>
          <a:p>
            <a:endParaRPr lang="pl-PL"/>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B501DDC2-8D9F-4643-B289-63AAE876B366}" type="datetimeFigureOut">
              <a:rPr lang="pl-PL" smtClean="0"/>
              <a:t>2012-04-29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EBFC8E9-0392-4450-8AA7-FB67A22419BA}"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501DDC2-8D9F-4643-B289-63AAE876B366}" type="datetimeFigureOut">
              <a:rPr lang="pl-PL" smtClean="0"/>
              <a:t>2012-04-29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EBFC8E9-0392-4450-8AA7-FB67A22419BA}"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B501DDC2-8D9F-4643-B289-63AAE876B366}" type="datetimeFigureOut">
              <a:rPr lang="pl-PL" smtClean="0"/>
              <a:t>2012-04-29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EBFC8E9-0392-4450-8AA7-FB67A22419BA}" type="slidenum">
              <a:rPr lang="pl-PL" smtClean="0"/>
              <a:t>‹#›</a:t>
            </a:fld>
            <a:endParaRPr lang="pl-PL"/>
          </a:p>
        </p:txBody>
      </p:sp>
    </p:spTree>
    <p:extLst>
      <p:ext uri="{BB962C8B-B14F-4D97-AF65-F5344CB8AC3E}">
        <p14:creationId xmlns:p14="http://schemas.microsoft.com/office/powerpoint/2010/main" val="38343559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A605AE8C-4312-4351-8767-B05E3F0EA1C8}" type="datetimeFigureOut">
              <a:rPr lang="pl-PL" smtClean="0"/>
              <a:t>2012-04-29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A653A1F-3FB9-48CD-9DB5-64B37A52C91F}" type="slidenum">
              <a:rPr lang="pl-PL" smtClean="0"/>
              <a:t>‹#›</a:t>
            </a:fld>
            <a:endParaRPr lang="pl-PL"/>
          </a:p>
        </p:txBody>
      </p:sp>
    </p:spTree>
    <p:extLst>
      <p:ext uri="{BB962C8B-B14F-4D97-AF65-F5344CB8AC3E}">
        <p14:creationId xmlns:p14="http://schemas.microsoft.com/office/powerpoint/2010/main" val="9113713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A605AE8C-4312-4351-8767-B05E3F0EA1C8}" type="datetimeFigureOut">
              <a:rPr lang="pl-PL" smtClean="0"/>
              <a:t>2012-04-29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A653A1F-3FB9-48CD-9DB5-64B37A52C91F}" type="slidenum">
              <a:rPr lang="pl-PL" smtClean="0"/>
              <a:t>‹#›</a:t>
            </a:fld>
            <a:endParaRPr lang="pl-PL"/>
          </a:p>
        </p:txBody>
      </p:sp>
    </p:spTree>
    <p:extLst>
      <p:ext uri="{BB962C8B-B14F-4D97-AF65-F5344CB8AC3E}">
        <p14:creationId xmlns:p14="http://schemas.microsoft.com/office/powerpoint/2010/main" val="27109983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A605AE8C-4312-4351-8767-B05E3F0EA1C8}" type="datetimeFigureOut">
              <a:rPr lang="pl-PL" smtClean="0"/>
              <a:t>2012-04-29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1A653A1F-3FB9-48CD-9DB5-64B37A52C91F}" type="slidenum">
              <a:rPr lang="pl-PL" smtClean="0"/>
              <a:t>‹#›</a:t>
            </a:fld>
            <a:endParaRPr lang="pl-PL"/>
          </a:p>
        </p:txBody>
      </p:sp>
    </p:spTree>
    <p:extLst>
      <p:ext uri="{BB962C8B-B14F-4D97-AF65-F5344CB8AC3E}">
        <p14:creationId xmlns:p14="http://schemas.microsoft.com/office/powerpoint/2010/main" val="10860617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A605AE8C-4312-4351-8767-B05E3F0EA1C8}" type="datetimeFigureOut">
              <a:rPr lang="pl-PL" smtClean="0"/>
              <a:t>2012-04-29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1A653A1F-3FB9-48CD-9DB5-64B37A52C91F}" type="slidenum">
              <a:rPr lang="pl-PL" smtClean="0"/>
              <a:t>‹#›</a:t>
            </a:fld>
            <a:endParaRPr lang="pl-PL"/>
          </a:p>
        </p:txBody>
      </p:sp>
    </p:spTree>
    <p:extLst>
      <p:ext uri="{BB962C8B-B14F-4D97-AF65-F5344CB8AC3E}">
        <p14:creationId xmlns:p14="http://schemas.microsoft.com/office/powerpoint/2010/main" val="25833582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605AE8C-4312-4351-8767-B05E3F0EA1C8}" type="datetimeFigureOut">
              <a:rPr lang="pl-PL" smtClean="0"/>
              <a:t>2012-04-29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1A653A1F-3FB9-48CD-9DB5-64B37A52C91F}" type="slidenum">
              <a:rPr lang="pl-PL" smtClean="0"/>
              <a:t>‹#›</a:t>
            </a:fld>
            <a:endParaRPr lang="pl-PL"/>
          </a:p>
        </p:txBody>
      </p:sp>
    </p:spTree>
    <p:extLst>
      <p:ext uri="{BB962C8B-B14F-4D97-AF65-F5344CB8AC3E}">
        <p14:creationId xmlns:p14="http://schemas.microsoft.com/office/powerpoint/2010/main" val="39278744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605AE8C-4312-4351-8767-B05E3F0EA1C8}" type="datetimeFigureOut">
              <a:rPr lang="pl-PL" smtClean="0"/>
              <a:t>2012-04-29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A653A1F-3FB9-48CD-9DB5-64B37A52C91F}" type="slidenum">
              <a:rPr lang="pl-PL" smtClean="0"/>
              <a:t>‹#›</a:t>
            </a:fld>
            <a:endParaRPr lang="pl-PL"/>
          </a:p>
        </p:txBody>
      </p:sp>
    </p:spTree>
    <p:extLst>
      <p:ext uri="{BB962C8B-B14F-4D97-AF65-F5344CB8AC3E}">
        <p14:creationId xmlns:p14="http://schemas.microsoft.com/office/powerpoint/2010/main" val="11901260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605AE8C-4312-4351-8767-B05E3F0EA1C8}" type="datetimeFigureOut">
              <a:rPr lang="pl-PL" smtClean="0"/>
              <a:t>2012-04-29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A653A1F-3FB9-48CD-9DB5-64B37A52C91F}" type="slidenum">
              <a:rPr lang="pl-PL" smtClean="0"/>
              <a:t>‹#›</a:t>
            </a:fld>
            <a:endParaRPr lang="pl-PL"/>
          </a:p>
        </p:txBody>
      </p:sp>
    </p:spTree>
    <p:extLst>
      <p:ext uri="{BB962C8B-B14F-4D97-AF65-F5344CB8AC3E}">
        <p14:creationId xmlns:p14="http://schemas.microsoft.com/office/powerpoint/2010/main" val="24163576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5AE8C-4312-4351-8767-B05E3F0EA1C8}" type="datetimeFigureOut">
              <a:rPr lang="pl-PL" smtClean="0"/>
              <a:t>2012-04-29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53A1F-3FB9-48CD-9DB5-64B37A52C91F}" type="slidenum">
              <a:rPr lang="pl-PL" smtClean="0"/>
              <a:t>‹#›</a:t>
            </a:fld>
            <a:endParaRPr lang="pl-PL"/>
          </a:p>
        </p:txBody>
      </p:sp>
    </p:spTree>
    <p:extLst>
      <p:ext uri="{BB962C8B-B14F-4D97-AF65-F5344CB8AC3E}">
        <p14:creationId xmlns:p14="http://schemas.microsoft.com/office/powerpoint/2010/main" val="1640428431"/>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pl-PL" smtClean="0"/>
              <a:t>Kliknij, aby edytować styl</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A605AE8C-4312-4351-8767-B05E3F0EA1C8}" type="datetimeFigureOut">
              <a:rPr lang="pl-PL" smtClean="0"/>
              <a:t>2012-04-29</a:t>
            </a:fld>
            <a:endParaRPr lang="pl-PL"/>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pl-PL"/>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A653A1F-3FB9-48CD-9DB5-64B37A52C91F}" type="slidenum">
              <a:rPr lang="pl-PL" smtClean="0"/>
              <a:t>‹#›</a:t>
            </a:fld>
            <a:endParaRPr lang="pl-PL"/>
          </a:p>
        </p:txBody>
      </p:sp>
    </p:spTree>
  </p:cSld>
  <p:clrMap bg1="dk1" tx1="lt1" bg2="dk2" tx2="lt2" accent1="accent1" accent2="accent2" accent3="accent3" accent4="accent4" accent5="accent5" accent6="accent6" hlink="hlink" folHlink="folHlink"/>
  <p:sldLayoutIdLst>
    <p:sldLayoutId id="2147484574" r:id="rId1"/>
    <p:sldLayoutId id="2147484575" r:id="rId2"/>
    <p:sldLayoutId id="2147484576" r:id="rId3"/>
    <p:sldLayoutId id="2147484577" r:id="rId4"/>
    <p:sldLayoutId id="2147484578" r:id="rId5"/>
    <p:sldLayoutId id="2147484579" r:id="rId6"/>
    <p:sldLayoutId id="2147484580" r:id="rId7"/>
    <p:sldLayoutId id="2147484581" r:id="rId8"/>
    <p:sldLayoutId id="2147484582" r:id="rId9"/>
    <p:sldLayoutId id="2147484583" r:id="rId10"/>
    <p:sldLayoutId id="2147484584" r:id="rId11"/>
    <p:sldLayoutId id="2147483996" r:id="rId12"/>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600438" y="675121"/>
            <a:ext cx="4536504" cy="5491693"/>
          </a:xfrm>
        </p:spPr>
        <p:txBody>
          <a:bodyPr/>
          <a:lstStyle/>
          <a:p>
            <a:pPr algn="ctr"/>
            <a:r>
              <a:rPr lang="pl-PL" dirty="0">
                <a:effectLst/>
              </a:rPr>
              <a:t> </a:t>
            </a:r>
            <a:br>
              <a:rPr lang="pl-PL" dirty="0">
                <a:effectLst/>
              </a:rPr>
            </a:br>
            <a:r>
              <a:rPr lang="pl-PL" dirty="0">
                <a:effectLst/>
              </a:rPr>
              <a:t> </a:t>
            </a:r>
            <a:br>
              <a:rPr lang="pl-PL" dirty="0">
                <a:effectLst/>
              </a:rPr>
            </a:br>
            <a:r>
              <a:rPr lang="pl-PL" dirty="0">
                <a:effectLst/>
              </a:rPr>
              <a:t> </a:t>
            </a:r>
            <a:br>
              <a:rPr lang="pl-PL" dirty="0">
                <a:effectLst/>
              </a:rPr>
            </a:br>
            <a:r>
              <a:rPr lang="pl-PL" dirty="0">
                <a:effectLst/>
              </a:rPr>
              <a:t> </a:t>
            </a:r>
            <a:br>
              <a:rPr lang="pl-PL" dirty="0">
                <a:effectLst/>
              </a:rPr>
            </a:br>
            <a:r>
              <a:rPr lang="en-US" sz="5400" dirty="0" err="1">
                <a:effectLst>
                  <a:outerShdw blurRad="38100" dist="38100" dir="2700000" algn="tl">
                    <a:srgbClr val="000000">
                      <a:alpha val="43000"/>
                    </a:srgbClr>
                  </a:outerShdw>
                </a:effectLst>
                <a:latin typeface="Cooper Black" pitchFamily="18" charset="0"/>
              </a:rPr>
              <a:t>Grzegorzew</a:t>
            </a:r>
            <a:r>
              <a:rPr lang="en-US" sz="5400" dirty="0">
                <a:effectLst>
                  <a:outerShdw blurRad="38100" dist="38100" dir="2700000" algn="tl">
                    <a:srgbClr val="000000">
                      <a:alpha val="43000"/>
                    </a:srgbClr>
                  </a:outerShdw>
                </a:effectLst>
                <a:latin typeface="Cooper Black" pitchFamily="18" charset="0"/>
              </a:rPr>
              <a:t> – </a:t>
            </a:r>
            <a:br>
              <a:rPr lang="en-US" sz="5400" dirty="0">
                <a:effectLst>
                  <a:outerShdw blurRad="38100" dist="38100" dir="2700000" algn="tl">
                    <a:srgbClr val="000000">
                      <a:alpha val="43000"/>
                    </a:srgbClr>
                  </a:outerShdw>
                </a:effectLst>
                <a:latin typeface="Cooper Black" pitchFamily="18" charset="0"/>
              </a:rPr>
            </a:br>
            <a:r>
              <a:rPr lang="en-US" sz="5400" dirty="0">
                <a:effectLst>
                  <a:outerShdw blurRad="38100" dist="38100" dir="2700000" algn="tl">
                    <a:srgbClr val="000000">
                      <a:alpha val="43000"/>
                    </a:srgbClr>
                  </a:outerShdw>
                </a:effectLst>
                <a:latin typeface="Cooper Black" pitchFamily="18" charset="0"/>
              </a:rPr>
              <a:t>a unique place for</a:t>
            </a:r>
            <a:br>
              <a:rPr lang="en-US" sz="5400" dirty="0">
                <a:effectLst>
                  <a:outerShdw blurRad="38100" dist="38100" dir="2700000" algn="tl">
                    <a:srgbClr val="000000">
                      <a:alpha val="43000"/>
                    </a:srgbClr>
                  </a:outerShdw>
                </a:effectLst>
                <a:latin typeface="Cooper Black" pitchFamily="18" charset="0"/>
              </a:rPr>
            </a:br>
            <a:r>
              <a:rPr lang="en-US" sz="5400" dirty="0">
                <a:effectLst>
                  <a:outerShdw blurRad="38100" dist="38100" dir="2700000" algn="tl">
                    <a:srgbClr val="000000">
                      <a:alpha val="43000"/>
                    </a:srgbClr>
                  </a:outerShdw>
                </a:effectLst>
                <a:latin typeface="Cooper Black" pitchFamily="18" charset="0"/>
              </a:rPr>
              <a:t>eco–football </a:t>
            </a:r>
            <a:r>
              <a:rPr lang="pl-PL" sz="5400" dirty="0" err="1" smtClean="0">
                <a:effectLst>
                  <a:outerShdw blurRad="38100" dist="38100" dir="2700000" algn="tl">
                    <a:srgbClr val="000000">
                      <a:alpha val="43000"/>
                    </a:srgbClr>
                  </a:outerShdw>
                </a:effectLst>
                <a:latin typeface="Cooper Black" pitchFamily="18" charset="0"/>
              </a:rPr>
              <a:t>fans</a:t>
            </a:r>
            <a:r>
              <a:rPr lang="pl-PL" sz="5400" dirty="0" smtClean="0">
                <a:effectLst>
                  <a:outerShdw blurRad="38100" dist="38100" dir="2700000" algn="tl">
                    <a:srgbClr val="000000">
                      <a:alpha val="43000"/>
                    </a:srgbClr>
                  </a:outerShdw>
                </a:effectLst>
                <a:latin typeface="Cooper Black" pitchFamily="18" charset="0"/>
              </a:rPr>
              <a:t>!!!</a:t>
            </a:r>
            <a:endParaRPr lang="pl-PL" sz="5400" dirty="0">
              <a:latin typeface="Cooper Black" pitchFamily="18" charset="0"/>
            </a:endParaRPr>
          </a:p>
        </p:txBody>
      </p:sp>
      <p:pic>
        <p:nvPicPr>
          <p:cNvPr id="2" name="Picture 2" descr="R:\Nowy folder\100_44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48" y="-1578"/>
            <a:ext cx="4575286" cy="68595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darcie ryja.mp3">
            <a:hlinkClick r:id="" action="ppaction://media"/>
          </p:cNvPr>
          <p:cNvPicPr>
            <a:picLocks noChangeAspect="1"/>
          </p:cNvPicPr>
          <p:nvPr>
            <a:audioFile r:link="rId2"/>
            <p:extLst>
              <p:ext uri="{DAA4B4D4-6D71-4841-9C94-3DE7FCFB9230}">
                <p14:media xmlns:p14="http://schemas.microsoft.com/office/powerpoint/2010/main" r:embed="rId1">
                  <p14:fade in="3000" out="2000"/>
                </p14:media>
              </p:ext>
            </p:extLst>
          </p:nvPr>
        </p:nvPicPr>
        <p:blipFill>
          <a:blip r:embed="rId5"/>
          <a:stretch>
            <a:fillRect/>
          </a:stretch>
        </p:blipFill>
        <p:spPr>
          <a:xfrm>
            <a:off x="7524328" y="260648"/>
            <a:ext cx="609600" cy="609600"/>
          </a:xfrm>
          <a:prstGeom prst="rect">
            <a:avLst/>
          </a:prstGeom>
        </p:spPr>
      </p:pic>
    </p:spTree>
    <p:extLst>
      <p:ext uri="{BB962C8B-B14F-4D97-AF65-F5344CB8AC3E}">
        <p14:creationId xmlns:p14="http://schemas.microsoft.com/office/powerpoint/2010/main" val="905850074"/>
      </p:ext>
    </p:extLst>
  </p:cSld>
  <p:clrMapOvr>
    <a:masterClrMapping/>
  </p:clrMapOvr>
  <mc:AlternateContent xmlns:mc="http://schemas.openxmlformats.org/markup-compatibility/2006">
    <mc:Choice xmlns:p14="http://schemas.microsoft.com/office/powerpoint/2010/main" Requires="p14">
      <p:transition spd="slow" p14:dur="4000" advTm="4459">
        <p14:vortex dir="r"/>
      </p:transition>
    </mc:Choice>
    <mc:Fallback>
      <p:transition spd="slow" advTm="44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772123" y="188640"/>
            <a:ext cx="7543800" cy="914400"/>
          </a:xfrm>
        </p:spPr>
        <p:txBody>
          <a:bodyPr/>
          <a:lstStyle/>
          <a:p>
            <a:r>
              <a:rPr lang="pl-PL" dirty="0" smtClean="0">
                <a:latin typeface="Cooper Black" pitchFamily="18" charset="0"/>
              </a:rPr>
              <a:t>The </a:t>
            </a:r>
            <a:r>
              <a:rPr lang="en-US" dirty="0" smtClean="0">
                <a:latin typeface="Cooper Black" pitchFamily="18" charset="0"/>
              </a:rPr>
              <a:t>magic</a:t>
            </a:r>
            <a:r>
              <a:rPr lang="pl-PL" dirty="0" smtClean="0">
                <a:latin typeface="Cooper Black" pitchFamily="18" charset="0"/>
              </a:rPr>
              <a:t> </a:t>
            </a:r>
            <a:r>
              <a:rPr lang="pl-PL" dirty="0" smtClean="0">
                <a:latin typeface="Cooper Black" pitchFamily="18" charset="0"/>
              </a:rPr>
              <a:t>of the </a:t>
            </a:r>
            <a:r>
              <a:rPr lang="pl-PL" dirty="0" err="1" smtClean="0">
                <a:latin typeface="Cooper Black" pitchFamily="18" charset="0"/>
              </a:rPr>
              <a:t>night</a:t>
            </a:r>
            <a:r>
              <a:rPr lang="pl-PL" dirty="0" smtClean="0">
                <a:latin typeface="Cooper Black" pitchFamily="18" charset="0"/>
              </a:rPr>
              <a:t>.</a:t>
            </a:r>
            <a:endParaRPr lang="pl-PL" dirty="0">
              <a:latin typeface="Cooper Black" pitchFamily="18" charset="0"/>
            </a:endParaRPr>
          </a:p>
        </p:txBody>
      </p:sp>
      <p:sp>
        <p:nvSpPr>
          <p:cNvPr id="4" name="Prostokąt 3"/>
          <p:cNvSpPr/>
          <p:nvPr/>
        </p:nvSpPr>
        <p:spPr>
          <a:xfrm>
            <a:off x="187540" y="5762192"/>
            <a:ext cx="8712968" cy="1126462"/>
          </a:xfrm>
          <a:prstGeom prst="rect">
            <a:avLst/>
          </a:prstGeom>
        </p:spPr>
        <p:txBody>
          <a:bodyPr wrap="square">
            <a:spAutoFit/>
          </a:bodyPr>
          <a:lstStyle/>
          <a:p>
            <a:pPr marL="274320" lvl="0" indent="-256032" algn="ctr">
              <a:spcBef>
                <a:spcPct val="20000"/>
              </a:spcBef>
              <a:buSzPct val="60000"/>
            </a:pPr>
            <a:r>
              <a:rPr lang="en-US" sz="1600" dirty="0" smtClean="0">
                <a:solidFill>
                  <a:srgbClr val="FFFFFF"/>
                </a:solidFill>
                <a:effectLst>
                  <a:outerShdw blurRad="38100" dist="38100" dir="2700000" algn="tl">
                    <a:srgbClr val="000000">
                      <a:alpha val="43137"/>
                    </a:srgbClr>
                  </a:outerShdw>
                </a:effectLst>
                <a:latin typeface="Cooper Black" pitchFamily="18" charset="0"/>
              </a:rPr>
              <a:t>The night can be </a:t>
            </a:r>
            <a:r>
              <a:rPr lang="en-US" sz="1600" dirty="0" err="1" smtClean="0">
                <a:solidFill>
                  <a:srgbClr val="FFFFFF"/>
                </a:solidFill>
                <a:effectLst>
                  <a:outerShdw blurRad="38100" dist="38100" dir="2700000" algn="tl">
                    <a:srgbClr val="000000">
                      <a:alpha val="43137"/>
                    </a:srgbClr>
                  </a:outerShdw>
                </a:effectLst>
                <a:latin typeface="Cooper Black" pitchFamily="18" charset="0"/>
              </a:rPr>
              <a:t>orginal</a:t>
            </a:r>
            <a:r>
              <a:rPr lang="en-US" sz="1600" dirty="0" smtClean="0">
                <a:solidFill>
                  <a:srgbClr val="FFFFFF"/>
                </a:solidFill>
                <a:effectLst>
                  <a:outerShdw blurRad="38100" dist="38100" dir="2700000" algn="tl">
                    <a:srgbClr val="000000">
                      <a:alpha val="43137"/>
                    </a:srgbClr>
                  </a:outerShdw>
                </a:effectLst>
                <a:latin typeface="Cooper Black" pitchFamily="18" charset="0"/>
              </a:rPr>
              <a:t> in </a:t>
            </a:r>
            <a:r>
              <a:rPr lang="en-US" sz="1600" dirty="0" err="1" smtClean="0">
                <a:solidFill>
                  <a:srgbClr val="FFFFFF"/>
                </a:solidFill>
                <a:effectLst>
                  <a:outerShdw blurRad="38100" dist="38100" dir="2700000" algn="tl">
                    <a:srgbClr val="000000">
                      <a:alpha val="43137"/>
                    </a:srgbClr>
                  </a:outerShdw>
                </a:effectLst>
                <a:latin typeface="Cooper Black" pitchFamily="18" charset="0"/>
              </a:rPr>
              <a:t>Grzegorzew</a:t>
            </a:r>
            <a:r>
              <a:rPr lang="en-US" sz="1600" dirty="0" smtClean="0">
                <a:solidFill>
                  <a:srgbClr val="FFFFFF"/>
                </a:solidFill>
                <a:effectLst>
                  <a:outerShdw blurRad="38100" dist="38100" dir="2700000" algn="tl">
                    <a:srgbClr val="000000">
                      <a:alpha val="43137"/>
                    </a:srgbClr>
                  </a:outerShdw>
                </a:effectLst>
                <a:latin typeface="Cooper Black" pitchFamily="18" charset="0"/>
              </a:rPr>
              <a:t> or nearby towns too.</a:t>
            </a:r>
          </a:p>
          <a:p>
            <a:pPr marL="274320" lvl="0" indent="-256032" algn="ctr">
              <a:spcBef>
                <a:spcPct val="20000"/>
              </a:spcBef>
              <a:buSzPct val="60000"/>
            </a:pPr>
            <a:r>
              <a:rPr lang="en-US" sz="1600" dirty="0" smtClean="0">
                <a:solidFill>
                  <a:srgbClr val="FFFFFF"/>
                </a:solidFill>
                <a:effectLst>
                  <a:outerShdw blurRad="38100" dist="38100" dir="2700000" algn="tl">
                    <a:srgbClr val="000000">
                      <a:alpha val="43137"/>
                    </a:srgbClr>
                  </a:outerShdw>
                </a:effectLst>
                <a:latin typeface="Cooper Black" pitchFamily="18" charset="0"/>
              </a:rPr>
              <a:t>If you aren’t  sleepy  and you like walking during the night you will see something re</a:t>
            </a:r>
            <a:r>
              <a:rPr lang="pl-PL" sz="1600" dirty="0" smtClean="0">
                <a:solidFill>
                  <a:srgbClr val="FFFFFF"/>
                </a:solidFill>
                <a:effectLst>
                  <a:outerShdw blurRad="38100" dist="38100" dir="2700000" algn="tl">
                    <a:srgbClr val="000000">
                      <a:alpha val="43137"/>
                    </a:srgbClr>
                  </a:outerShdw>
                </a:effectLst>
                <a:latin typeface="Cooper Black" pitchFamily="18" charset="0"/>
              </a:rPr>
              <a:t>a</a:t>
            </a:r>
            <a:r>
              <a:rPr lang="en-US" sz="1600" dirty="0" err="1" smtClean="0">
                <a:solidFill>
                  <a:srgbClr val="FFFFFF"/>
                </a:solidFill>
                <a:effectLst>
                  <a:outerShdw blurRad="38100" dist="38100" dir="2700000" algn="tl">
                    <a:srgbClr val="000000">
                      <a:alpha val="43137"/>
                    </a:srgbClr>
                  </a:outerShdw>
                </a:effectLst>
                <a:latin typeface="Cooper Black" pitchFamily="18" charset="0"/>
              </a:rPr>
              <a:t>lly</a:t>
            </a:r>
            <a:r>
              <a:rPr lang="en-US" sz="1600" dirty="0" smtClean="0">
                <a:solidFill>
                  <a:srgbClr val="FFFFFF"/>
                </a:solidFill>
                <a:effectLst>
                  <a:outerShdw blurRad="38100" dist="38100" dir="2700000" algn="tl">
                    <a:srgbClr val="000000">
                      <a:alpha val="43137"/>
                    </a:srgbClr>
                  </a:outerShdw>
                </a:effectLst>
                <a:latin typeface="Cooper Black" pitchFamily="18" charset="0"/>
              </a:rPr>
              <a:t> unique. The light in the night is a perfect painter so take a camera with you!</a:t>
            </a:r>
            <a:endParaRPr lang="en-US" sz="1600" dirty="0">
              <a:solidFill>
                <a:srgbClr val="FFFFFF"/>
              </a:solidFill>
              <a:effectLst>
                <a:outerShdw blurRad="38100" dist="38100" dir="2700000" algn="tl">
                  <a:srgbClr val="000000">
                    <a:alpha val="43137"/>
                  </a:srgbClr>
                </a:outerShdw>
              </a:effectLst>
              <a:latin typeface="Cooper Black"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000" advTm="15048">
        <p14:vortex dir="r"/>
      </p:transition>
    </mc:Choice>
    <mc:Fallback>
      <p:transition spd="slow" advTm="15048">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62404" y="-150081"/>
            <a:ext cx="5611369" cy="914400"/>
          </a:xfrm>
        </p:spPr>
        <p:txBody>
          <a:bodyPr/>
          <a:lstStyle/>
          <a:p>
            <a:r>
              <a:rPr lang="en-US" sz="4400" dirty="0" smtClean="0">
                <a:latin typeface="Cooper Black" pitchFamily="18" charset="0"/>
                <a:sym typeface="Wingdings" pitchFamily="2" charset="2"/>
              </a:rPr>
              <a:t> </a:t>
            </a:r>
            <a:r>
              <a:rPr lang="en-US" sz="4400" dirty="0" smtClean="0">
                <a:latin typeface="Cooper Black" pitchFamily="18" charset="0"/>
              </a:rPr>
              <a:t>Funny photos </a:t>
            </a:r>
            <a:r>
              <a:rPr lang="en-US" sz="4400" dirty="0" smtClean="0">
                <a:latin typeface="Cooper Black" pitchFamily="18" charset="0"/>
                <a:sym typeface="Wingdings" pitchFamily="2" charset="2"/>
              </a:rPr>
              <a:t></a:t>
            </a:r>
            <a:endParaRPr lang="en-US" sz="4400" dirty="0">
              <a:latin typeface="Cooper Black" pitchFamily="18" charset="0"/>
            </a:endParaRPr>
          </a:p>
        </p:txBody>
      </p:sp>
      <p:pic>
        <p:nvPicPr>
          <p:cNvPr id="1026" name="Picture 2" descr="C:\Users\ewa\Desktop\okok\100_43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64319"/>
            <a:ext cx="1310954" cy="240307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wa\Desktop\okok\100_44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3352" y="4752845"/>
            <a:ext cx="122301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ewa\Desktop\okok\100_44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4651" y="4749263"/>
            <a:ext cx="2664299" cy="213718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ewa\Desktop\okok\100_46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5268" y="4938894"/>
            <a:ext cx="1698084" cy="19515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ewa\Desktop\okok\P417007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370730"/>
            <a:ext cx="3645585" cy="24987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ewa\Desktop\okok\P423027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69221" y="32404"/>
            <a:ext cx="2974779" cy="471685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ewa\Desktop\okok\P423028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6942" y="764319"/>
            <a:ext cx="5217792" cy="25020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ewa\Desktop\okok\P423550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90594" y="3188845"/>
            <a:ext cx="954991" cy="120166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ewa\Desktop\okok\P423551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94734" y="3499515"/>
            <a:ext cx="1074025" cy="12324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ewa\Desktop\okok\P4235519.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45585" y="3234661"/>
            <a:ext cx="2523636" cy="189272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ewa\Desktop\ok\kk\100_4605.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59251" y="3208629"/>
            <a:ext cx="1727081" cy="11621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ewa\Desktop\ok\P4230319`.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450" y="3169975"/>
            <a:ext cx="1722130" cy="1230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131658"/>
      </p:ext>
    </p:extLst>
  </p:cSld>
  <p:clrMapOvr>
    <a:masterClrMapping/>
  </p:clrMapOvr>
  <mc:AlternateContent xmlns:mc="http://schemas.openxmlformats.org/markup-compatibility/2006">
    <mc:Choice xmlns:p14="http://schemas.microsoft.com/office/powerpoint/2010/main" Requires="p14">
      <p:transition spd="slow" p14:dur="4000" advTm="13824">
        <p14:vortex dir="r"/>
      </p:transition>
    </mc:Choice>
    <mc:Fallback>
      <p:transition spd="slow" advTm="13824">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7542" y="1556792"/>
            <a:ext cx="4680520" cy="1440160"/>
          </a:xfrm>
        </p:spPr>
        <p:txBody>
          <a:bodyPr>
            <a:normAutofit lnSpcReduction="10000"/>
          </a:bodyPr>
          <a:lstStyle/>
          <a:p>
            <a:pPr algn="just">
              <a:buNone/>
            </a:pPr>
            <a:r>
              <a:rPr lang="en-US" sz="1400" dirty="0" smtClean="0">
                <a:latin typeface="Cooper Black" pitchFamily="18" charset="0"/>
              </a:rPr>
              <a:t>     </a:t>
            </a:r>
            <a:r>
              <a:rPr lang="en-US" sz="1600" dirty="0" err="1" smtClean="0">
                <a:latin typeface="Cooper Black" pitchFamily="18" charset="0"/>
              </a:rPr>
              <a:t>Grzegorzew</a:t>
            </a:r>
            <a:r>
              <a:rPr lang="en-US" sz="1600" dirty="0" smtClean="0">
                <a:latin typeface="Cooper Black" pitchFamily="18" charset="0"/>
              </a:rPr>
              <a:t> is the best place where you can both live and relax. It is full of lush meadows, clear lakes, picturesque ponds and hospitable people. All these mixed with Euro 2012 will give you an unforgettable experiences.</a:t>
            </a:r>
            <a:endParaRPr lang="en-US" sz="1600" dirty="0">
              <a:latin typeface="Cooper Black" pitchFamily="18" charset="0"/>
            </a:endParaRPr>
          </a:p>
        </p:txBody>
      </p:sp>
      <p:sp>
        <p:nvSpPr>
          <p:cNvPr id="2" name="Tytuł 1"/>
          <p:cNvSpPr>
            <a:spLocks noGrp="1"/>
          </p:cNvSpPr>
          <p:nvPr>
            <p:ph type="title"/>
          </p:nvPr>
        </p:nvSpPr>
        <p:spPr>
          <a:xfrm>
            <a:off x="467544" y="337332"/>
            <a:ext cx="5760640" cy="648072"/>
          </a:xfrm>
        </p:spPr>
        <p:txBody>
          <a:bodyPr>
            <a:normAutofit fontScale="90000"/>
          </a:bodyPr>
          <a:lstStyle/>
          <a:p>
            <a:r>
              <a:rPr lang="pl-PL" dirty="0" err="1" smtClean="0">
                <a:latin typeface="Cooper Black" pitchFamily="18" charset="0"/>
              </a:rPr>
              <a:t>Why</a:t>
            </a:r>
            <a:r>
              <a:rPr lang="pl-PL" dirty="0" smtClean="0">
                <a:latin typeface="Cooper Black" pitchFamily="18" charset="0"/>
              </a:rPr>
              <a:t> Grzegorzew?</a:t>
            </a:r>
            <a:endParaRPr lang="pl-PL" dirty="0">
              <a:latin typeface="Cooper Black" pitchFamily="18" charset="0"/>
            </a:endParaRPr>
          </a:p>
        </p:txBody>
      </p:sp>
      <p:pic>
        <p:nvPicPr>
          <p:cNvPr id="7" name="Picture 2" descr="C:\Users\ewa\Desktop\ok\100_43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3135" y="193316"/>
            <a:ext cx="854593" cy="9361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Nowy folder\100_44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2" y="3573016"/>
            <a:ext cx="4925070" cy="32849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3" descr="R:\Nowy folder\P72437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1046" y="1109727"/>
            <a:ext cx="4292342" cy="57231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4000" advTm="13706">
        <p14:vortex dir="r"/>
      </p:transition>
    </mc:Choice>
    <mc:Fallback>
      <p:transition spd="slow" advTm="13706">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772816"/>
            <a:ext cx="4993623" cy="1981739"/>
          </a:xfrm>
        </p:spPr>
        <p:txBody>
          <a:bodyPr>
            <a:noAutofit/>
          </a:bodyPr>
          <a:lstStyle/>
          <a:p>
            <a:pPr algn="just">
              <a:buNone/>
            </a:pPr>
            <a:endParaRPr lang="en-US" sz="1600" dirty="0" smtClean="0"/>
          </a:p>
          <a:p>
            <a:pPr marL="18288" indent="0" algn="just">
              <a:buNone/>
            </a:pPr>
            <a:r>
              <a:rPr lang="en-US" sz="1400" dirty="0" smtClean="0">
                <a:latin typeface="Cooper Black" pitchFamily="18" charset="0"/>
              </a:rPr>
              <a:t>We`re planning that during the Euro 2012 there will be enormous screens on the local play ground  and nearby meadows. The tickets will be free as there are lots of rich green grass to sit on. </a:t>
            </a:r>
            <a:r>
              <a:rPr lang="en-US" sz="1400" dirty="0" smtClean="0">
                <a:latin typeface="Cooper Black" pitchFamily="18" charset="0"/>
                <a:ea typeface="MS Gothic" pitchFamily="49" charset="-128"/>
              </a:rPr>
              <a:t>Our local football fans will help you to feel the atmosphere of Euro 2012. We will be with them cheering and playing the vuvuzelas.</a:t>
            </a:r>
            <a:r>
              <a:rPr lang="en-US" sz="1400" dirty="0">
                <a:latin typeface="Cooper Black" pitchFamily="18" charset="0"/>
              </a:rPr>
              <a:t> We have </a:t>
            </a:r>
            <a:r>
              <a:rPr lang="en-US" sz="1400" dirty="0" smtClean="0">
                <a:latin typeface="Cooper Black" pitchFamily="18" charset="0"/>
              </a:rPr>
              <a:t>cheerleader's </a:t>
            </a:r>
            <a:r>
              <a:rPr lang="en-US" sz="1400" dirty="0">
                <a:latin typeface="Cooper Black" pitchFamily="18" charset="0"/>
              </a:rPr>
              <a:t>team too. Our </a:t>
            </a:r>
            <a:r>
              <a:rPr lang="en-US" sz="1400" dirty="0" smtClean="0">
                <a:latin typeface="Cooper Black" pitchFamily="18" charset="0"/>
              </a:rPr>
              <a:t>beautiful </a:t>
            </a:r>
            <a:r>
              <a:rPr lang="en-US" sz="1400" dirty="0">
                <a:latin typeface="Cooper Black" pitchFamily="18" charset="0"/>
              </a:rPr>
              <a:t>girls will </a:t>
            </a:r>
            <a:r>
              <a:rPr lang="en-US" sz="1400" dirty="0" smtClean="0">
                <a:latin typeface="Cooper Black" pitchFamily="18" charset="0"/>
              </a:rPr>
              <a:t>encourage</a:t>
            </a:r>
            <a:r>
              <a:rPr lang="pl-PL" sz="1400" dirty="0" smtClean="0">
                <a:latin typeface="Cooper Black" pitchFamily="18" charset="0"/>
              </a:rPr>
              <a:t> </a:t>
            </a:r>
            <a:r>
              <a:rPr lang="en-US" sz="1400" dirty="0" smtClean="0">
                <a:latin typeface="Cooper Black" pitchFamily="18" charset="0"/>
              </a:rPr>
              <a:t> </a:t>
            </a:r>
            <a:r>
              <a:rPr lang="en-US" sz="1400" dirty="0">
                <a:latin typeface="Cooper Black" pitchFamily="18" charset="0"/>
              </a:rPr>
              <a:t>fans to supporting. </a:t>
            </a:r>
            <a:endParaRPr lang="pl-PL" sz="1400" dirty="0">
              <a:latin typeface="Cooper Black" pitchFamily="18" charset="0"/>
            </a:endParaRPr>
          </a:p>
          <a:p>
            <a:pPr marL="18288" indent="0" algn="just">
              <a:buNone/>
            </a:pPr>
            <a:r>
              <a:rPr lang="en-US" sz="1400" dirty="0"/>
              <a:t> </a:t>
            </a:r>
            <a:endParaRPr lang="pl-PL" sz="1400" dirty="0"/>
          </a:p>
          <a:p>
            <a:pPr algn="just">
              <a:buNone/>
            </a:pPr>
            <a:endParaRPr lang="en-US" sz="1400" dirty="0" smtClean="0"/>
          </a:p>
          <a:p>
            <a:pPr algn="just">
              <a:buNone/>
            </a:pPr>
            <a:endParaRPr lang="en-US" sz="1600" dirty="0" smtClean="0"/>
          </a:p>
        </p:txBody>
      </p:sp>
      <p:sp>
        <p:nvSpPr>
          <p:cNvPr id="2" name="Tytuł 1"/>
          <p:cNvSpPr>
            <a:spLocks noGrp="1"/>
          </p:cNvSpPr>
          <p:nvPr>
            <p:ph type="title"/>
          </p:nvPr>
        </p:nvSpPr>
        <p:spPr>
          <a:xfrm>
            <a:off x="107504" y="476672"/>
            <a:ext cx="7543800" cy="914400"/>
          </a:xfrm>
        </p:spPr>
        <p:txBody>
          <a:bodyPr>
            <a:normAutofit fontScale="90000"/>
          </a:bodyPr>
          <a:lstStyle/>
          <a:p>
            <a:pPr algn="ctr"/>
            <a:r>
              <a:rPr lang="en-US" sz="2400" dirty="0" smtClean="0">
                <a:latin typeface="Cooper Black" pitchFamily="18" charset="0"/>
              </a:rPr>
              <a:t>If you want to experience fantastic football emotion in the bosom of the nature – this place is perfect for you!!!</a:t>
            </a:r>
            <a:endParaRPr lang="en-US" sz="2400" dirty="0">
              <a:latin typeface="Cooper Black" pitchFamily="18" charset="0"/>
            </a:endParaRPr>
          </a:p>
        </p:txBody>
      </p:sp>
      <p:pic>
        <p:nvPicPr>
          <p:cNvPr id="3076" name="Picture 4" descr="C:\Users\ewa\Desktop\ok\100_437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2439" y="188640"/>
            <a:ext cx="1187954" cy="936104"/>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251520" y="5565251"/>
            <a:ext cx="4337955" cy="307777"/>
          </a:xfrm>
          <a:prstGeom prst="rect">
            <a:avLst/>
          </a:prstGeom>
          <a:noFill/>
          <a:ln>
            <a:noFill/>
          </a:ln>
        </p:spPr>
        <p:txBody>
          <a:bodyPr wrap="square" rtlCol="0">
            <a:spAutoFit/>
          </a:bodyPr>
          <a:lstStyle/>
          <a:p>
            <a:pPr algn="just"/>
            <a:r>
              <a:rPr lang="en-US" sz="1400" dirty="0" smtClean="0">
                <a:effectLst>
                  <a:outerShdw blurRad="38100" dist="38100" dir="2700000" algn="tl">
                    <a:srgbClr val="000000">
                      <a:alpha val="43137"/>
                    </a:srgbClr>
                  </a:outerShdw>
                </a:effectLst>
                <a:latin typeface="MS Gothic" pitchFamily="49" charset="-128"/>
                <a:ea typeface="MS Gothic" pitchFamily="49" charset="-128"/>
              </a:rPr>
              <a:t>. </a:t>
            </a:r>
            <a:endParaRPr lang="pl-PL" sz="1400" dirty="0">
              <a:effectLst>
                <a:outerShdw blurRad="38100" dist="38100" dir="2700000" algn="tl">
                  <a:srgbClr val="000000">
                    <a:alpha val="43137"/>
                  </a:srgbClr>
                </a:outerShdw>
              </a:effectLst>
              <a:latin typeface="MS Gothic" pitchFamily="49" charset="-128"/>
              <a:ea typeface="MS Gothic" pitchFamily="49" charset="-128"/>
            </a:endParaRPr>
          </a:p>
        </p:txBody>
      </p:sp>
      <p:pic>
        <p:nvPicPr>
          <p:cNvPr id="3075" name="Picture 3" descr="R:\Nowy folder\P41700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04" y="2177480"/>
            <a:ext cx="3623936" cy="4680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4" descr="R:\Nowy folder\100_44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 y="3717033"/>
            <a:ext cx="5574266" cy="31409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4000" advTm="37783">
        <p14:vortex dir="r"/>
      </p:transition>
    </mc:Choice>
    <mc:Fallback>
      <p:transition spd="slow" advTm="37783">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5933" y="252233"/>
            <a:ext cx="6702109" cy="648072"/>
          </a:xfrm>
        </p:spPr>
        <p:txBody>
          <a:bodyPr>
            <a:normAutofit fontScale="90000"/>
          </a:bodyPr>
          <a:lstStyle/>
          <a:p>
            <a:r>
              <a:rPr lang="en-US" dirty="0" smtClean="0">
                <a:latin typeface="Cooper Black" pitchFamily="18" charset="0"/>
              </a:rPr>
              <a:t>Are you a gambler?</a:t>
            </a:r>
            <a:endParaRPr lang="en-US" dirty="0">
              <a:latin typeface="Cooper Black" pitchFamily="18" charset="0"/>
            </a:endParaRPr>
          </a:p>
        </p:txBody>
      </p:sp>
      <p:sp>
        <p:nvSpPr>
          <p:cNvPr id="8" name="pole tekstowe 7"/>
          <p:cNvSpPr txBox="1"/>
          <p:nvPr/>
        </p:nvSpPr>
        <p:spPr>
          <a:xfrm>
            <a:off x="5004048" y="6055494"/>
            <a:ext cx="1705283" cy="369332"/>
          </a:xfrm>
          <a:prstGeom prst="rect">
            <a:avLst/>
          </a:prstGeom>
          <a:noFill/>
        </p:spPr>
        <p:txBody>
          <a:bodyPr wrap="square" rtlCol="0">
            <a:spAutoFit/>
          </a:bodyPr>
          <a:lstStyle/>
          <a:p>
            <a:endParaRPr lang="pl-PL" dirty="0"/>
          </a:p>
        </p:txBody>
      </p:sp>
      <p:sp>
        <p:nvSpPr>
          <p:cNvPr id="9" name="pole tekstowe 8"/>
          <p:cNvSpPr txBox="1"/>
          <p:nvPr/>
        </p:nvSpPr>
        <p:spPr>
          <a:xfrm>
            <a:off x="4860032" y="5462023"/>
            <a:ext cx="3001427" cy="369332"/>
          </a:xfrm>
          <a:prstGeom prst="rect">
            <a:avLst/>
          </a:prstGeom>
          <a:noFill/>
        </p:spPr>
        <p:txBody>
          <a:bodyPr wrap="square" rtlCol="0">
            <a:spAutoFit/>
          </a:bodyPr>
          <a:lstStyle/>
          <a:p>
            <a:endParaRPr lang="pl-PL" dirty="0"/>
          </a:p>
        </p:txBody>
      </p:sp>
      <p:sp>
        <p:nvSpPr>
          <p:cNvPr id="10" name="pole tekstowe 9"/>
          <p:cNvSpPr txBox="1"/>
          <p:nvPr/>
        </p:nvSpPr>
        <p:spPr>
          <a:xfrm>
            <a:off x="3860015" y="5639995"/>
            <a:ext cx="5001459" cy="1200329"/>
          </a:xfrm>
          <a:prstGeom prst="rect">
            <a:avLst/>
          </a:prstGeom>
          <a:noFill/>
        </p:spPr>
        <p:txBody>
          <a:bodyPr wrap="square" rtlCol="0">
            <a:spAutoFit/>
          </a:bodyPr>
          <a:lstStyle/>
          <a:p>
            <a:pPr algn="just"/>
            <a:r>
              <a:rPr lang="en-US" sz="1200" dirty="0" smtClean="0">
                <a:effectLst>
                  <a:outerShdw blurRad="38100" dist="38100" dir="2700000" algn="tl">
                    <a:srgbClr val="000000">
                      <a:alpha val="43137"/>
                    </a:srgbClr>
                  </a:outerShdw>
                </a:effectLst>
                <a:latin typeface="Cooper Black" pitchFamily="18" charset="0"/>
              </a:rPr>
              <a:t>The lucky girl or boy who will manage to score a goal during the break of the final match can kiss our magical frog, which turns into a beautiful prince or princes depending on the  sex of the kisser. The happy couple will have the opportunity to have a bath in our incredible pond full of amazing water plants.</a:t>
            </a:r>
            <a:endParaRPr lang="en-US" sz="1200" dirty="0">
              <a:effectLst>
                <a:outerShdw blurRad="38100" dist="38100" dir="2700000" algn="tl">
                  <a:srgbClr val="000000">
                    <a:alpha val="43137"/>
                  </a:srgbClr>
                </a:outerShdw>
              </a:effectLst>
              <a:latin typeface="Cooper Black" pitchFamily="18" charset="0"/>
            </a:endParaRPr>
          </a:p>
        </p:txBody>
      </p:sp>
      <p:sp>
        <p:nvSpPr>
          <p:cNvPr id="6" name="pole tekstowe 5"/>
          <p:cNvSpPr txBox="1"/>
          <p:nvPr/>
        </p:nvSpPr>
        <p:spPr>
          <a:xfrm>
            <a:off x="133822" y="5732329"/>
            <a:ext cx="3456384" cy="1015663"/>
          </a:xfrm>
          <a:prstGeom prst="rect">
            <a:avLst/>
          </a:prstGeom>
          <a:noFill/>
        </p:spPr>
        <p:txBody>
          <a:bodyPr wrap="square" rtlCol="0">
            <a:spAutoFit/>
          </a:bodyPr>
          <a:lstStyle/>
          <a:p>
            <a:pPr algn="just"/>
            <a:r>
              <a:rPr lang="en-US" sz="1200" dirty="0" smtClean="0">
                <a:solidFill>
                  <a:srgbClr val="FFFFFF"/>
                </a:solidFill>
                <a:effectLst>
                  <a:outerShdw blurRad="38100" dist="38100" dir="2700000" algn="tl">
                    <a:srgbClr val="000000">
                      <a:alpha val="43137"/>
                    </a:srgbClr>
                  </a:outerShdw>
                </a:effectLst>
                <a:latin typeface="Cooper Black" pitchFamily="18" charset="0"/>
                <a:cs typeface="Aharoni" pitchFamily="2" charset="-79"/>
              </a:rPr>
              <a:t>Which football team are you going to bet on. Our smart and specially fed with delicate forget-me-nots snail will help you choose the winner, so you won’t loose your money.</a:t>
            </a:r>
            <a:endParaRPr lang="en-US" sz="1600" dirty="0">
              <a:solidFill>
                <a:srgbClr val="FFFFFF"/>
              </a:solidFill>
              <a:effectLst>
                <a:outerShdw blurRad="38100" dist="38100" dir="2700000" algn="tl">
                  <a:srgbClr val="000000">
                    <a:alpha val="43137"/>
                  </a:srgbClr>
                </a:outerShdw>
              </a:effectLst>
              <a:latin typeface="Cooper Black" pitchFamily="18" charset="0"/>
              <a:cs typeface="Aharoni" pitchFamily="2" charset="-79"/>
            </a:endParaRPr>
          </a:p>
        </p:txBody>
      </p:sp>
      <p:pic>
        <p:nvPicPr>
          <p:cNvPr id="1029" name="Picture 5" descr="C:\Users\ewa\Desktop\ok\kk\100_45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3087" y="84375"/>
            <a:ext cx="1155727" cy="93610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Nowy folder\P724594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0015" y="1110366"/>
            <a:ext cx="5081562" cy="45485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R:\Nowy folder\P803626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979088"/>
            <a:ext cx="2808312" cy="47532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4000" advTm="30301">
        <p14:vortex dir="r"/>
      </p:transition>
    </mc:Choice>
    <mc:Fallback>
      <p:transition spd="slow" advTm="30301">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4077072"/>
            <a:ext cx="3096344" cy="2381693"/>
          </a:xfrm>
        </p:spPr>
        <p:txBody>
          <a:bodyPr>
            <a:normAutofit/>
          </a:bodyPr>
          <a:lstStyle/>
          <a:p>
            <a:pPr algn="just">
              <a:buNone/>
            </a:pPr>
            <a:r>
              <a:rPr lang="en-US" sz="1400" dirty="0" smtClean="0">
                <a:latin typeface="Cooper Black" pitchFamily="18" charset="0"/>
              </a:rPr>
              <a:t>It`s OK.  We have perfect conditions to relax </a:t>
            </a:r>
            <a:r>
              <a:rPr lang="pl-PL" sz="1400" dirty="0" smtClean="0">
                <a:latin typeface="Cooper Black" pitchFamily="18" charset="0"/>
              </a:rPr>
              <a:t>-</a:t>
            </a:r>
            <a:r>
              <a:rPr lang="en-US" sz="1400" dirty="0" smtClean="0">
                <a:latin typeface="Cooper Black" pitchFamily="18" charset="0"/>
              </a:rPr>
              <a:t> beautiful meadows, crystal c</a:t>
            </a:r>
            <a:r>
              <a:rPr lang="pl-PL" sz="1400" dirty="0" err="1" smtClean="0">
                <a:latin typeface="Cooper Black" pitchFamily="18" charset="0"/>
              </a:rPr>
              <a:t>l</a:t>
            </a:r>
            <a:r>
              <a:rPr lang="pl-PL" sz="1400" dirty="0" err="1" smtClean="0">
                <a:latin typeface="Cooper Black" pitchFamily="18" charset="0"/>
              </a:rPr>
              <a:t>ear</a:t>
            </a:r>
            <a:r>
              <a:rPr lang="en-US" sz="1400" dirty="0" smtClean="0">
                <a:latin typeface="Cooper Black" pitchFamily="18" charset="0"/>
              </a:rPr>
              <a:t> streams and lakes. And what`s most important you don`t need to pay for a hotel. Our forest provides you a perfect place to sleep.	</a:t>
            </a:r>
            <a:endParaRPr lang="en-US" sz="1400" dirty="0">
              <a:latin typeface="Cooper Black" pitchFamily="18" charset="0"/>
            </a:endParaRPr>
          </a:p>
        </p:txBody>
      </p:sp>
      <p:sp>
        <p:nvSpPr>
          <p:cNvPr id="2" name="Tytuł 1"/>
          <p:cNvSpPr>
            <a:spLocks noGrp="1"/>
          </p:cNvSpPr>
          <p:nvPr>
            <p:ph type="title"/>
          </p:nvPr>
        </p:nvSpPr>
        <p:spPr>
          <a:xfrm>
            <a:off x="5657161" y="1484784"/>
            <a:ext cx="3267008" cy="1647012"/>
          </a:xfrm>
        </p:spPr>
        <p:txBody>
          <a:bodyPr/>
          <a:lstStyle/>
          <a:p>
            <a:pPr algn="ctr"/>
            <a:r>
              <a:rPr lang="en-US" dirty="0" smtClean="0">
                <a:latin typeface="Cooper Black" pitchFamily="18" charset="0"/>
              </a:rPr>
              <a:t>Tired or sleepy?</a:t>
            </a:r>
            <a:endParaRPr lang="en-US" dirty="0">
              <a:latin typeface="Cooper Black" pitchFamily="18" charset="0"/>
            </a:endParaRPr>
          </a:p>
        </p:txBody>
      </p:sp>
      <p:pic>
        <p:nvPicPr>
          <p:cNvPr id="4099" name="Picture 3" descr="C:\Users\ewa\Desktop\ok\100_45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1945" y="305915"/>
            <a:ext cx="1368152" cy="9000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Nowy folder\100_46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5" y="3264018"/>
            <a:ext cx="5436096" cy="35939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descr="R:\Nowy folder\100_46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86"/>
            <a:ext cx="5673309" cy="37840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4000" advTm="18167">
        <p14:vortex dir="r"/>
      </p:transition>
    </mc:Choice>
    <mc:Fallback>
      <p:transition spd="slow" advTm="18167">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2908" y="0"/>
            <a:ext cx="7584924" cy="914400"/>
          </a:xfrm>
        </p:spPr>
        <p:txBody>
          <a:bodyPr/>
          <a:lstStyle/>
          <a:p>
            <a:pPr algn="just"/>
            <a:r>
              <a:rPr lang="en-US" dirty="0" smtClean="0">
                <a:latin typeface="Cooper Black" pitchFamily="18" charset="0"/>
              </a:rPr>
              <a:t>Dirty or hungry???</a:t>
            </a:r>
            <a:endParaRPr lang="en-US" dirty="0">
              <a:latin typeface="Cooper Black" pitchFamily="18" charset="0"/>
            </a:endParaRPr>
          </a:p>
        </p:txBody>
      </p:sp>
      <p:pic>
        <p:nvPicPr>
          <p:cNvPr id="5125" name="Picture 5" descr="C:\Users\ewa\Desktop\ok\kk\100_43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9092" y="68849"/>
            <a:ext cx="949482" cy="937036"/>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0" y="5842337"/>
            <a:ext cx="3851920" cy="1200329"/>
          </a:xfrm>
          <a:prstGeom prst="rect">
            <a:avLst/>
          </a:prstGeom>
          <a:noFill/>
        </p:spPr>
        <p:txBody>
          <a:bodyPr wrap="square" rtlCol="0">
            <a:spAutoFit/>
          </a:bodyPr>
          <a:lstStyle/>
          <a:p>
            <a:pPr algn="just"/>
            <a:r>
              <a:rPr lang="en-US" sz="1200" dirty="0" smtClean="0">
                <a:effectLst>
                  <a:outerShdw blurRad="38100" dist="38100" dir="2700000" algn="tl">
                    <a:srgbClr val="000000">
                      <a:alpha val="43137"/>
                    </a:srgbClr>
                  </a:outerShdw>
                </a:effectLst>
                <a:latin typeface="Cooper Black" pitchFamily="18" charset="0"/>
              </a:rPr>
              <a:t>When you take a bath, you can use the gifts of the nature: herbal masks, crystal water to awake your skin and fresh air to feel your lungs and give you the power to survive next match.</a:t>
            </a:r>
          </a:p>
          <a:p>
            <a:pPr algn="just"/>
            <a:r>
              <a:rPr lang="en-US" sz="1200" dirty="0" smtClean="0">
                <a:effectLst>
                  <a:outerShdw blurRad="38100" dist="38100" dir="2700000" algn="tl">
                    <a:srgbClr val="000000">
                      <a:alpha val="43137"/>
                    </a:srgbClr>
                  </a:outerShdw>
                </a:effectLst>
                <a:latin typeface="Cooper Black" pitchFamily="18" charset="0"/>
              </a:rPr>
              <a:t> </a:t>
            </a:r>
            <a:endParaRPr lang="en-US" sz="1200" dirty="0">
              <a:effectLst>
                <a:outerShdw blurRad="38100" dist="38100" dir="2700000" algn="tl">
                  <a:srgbClr val="000000">
                    <a:alpha val="43137"/>
                  </a:srgbClr>
                </a:outerShdw>
              </a:effectLst>
              <a:latin typeface="Cooper Black" pitchFamily="18" charset="0"/>
            </a:endParaRPr>
          </a:p>
        </p:txBody>
      </p:sp>
      <p:sp>
        <p:nvSpPr>
          <p:cNvPr id="5" name="pole tekstowe 4"/>
          <p:cNvSpPr txBox="1"/>
          <p:nvPr/>
        </p:nvSpPr>
        <p:spPr>
          <a:xfrm>
            <a:off x="4238994" y="5517232"/>
            <a:ext cx="2448273" cy="1446550"/>
          </a:xfrm>
          <a:prstGeom prst="rect">
            <a:avLst/>
          </a:prstGeom>
          <a:noFill/>
        </p:spPr>
        <p:txBody>
          <a:bodyPr wrap="square" rtlCol="0">
            <a:spAutoFit/>
          </a:bodyPr>
          <a:lstStyle/>
          <a:p>
            <a:pPr algn="just"/>
            <a:r>
              <a:rPr lang="en-US" sz="1200" dirty="0" smtClean="0">
                <a:effectLst>
                  <a:outerShdw blurRad="38100" dist="38100" dir="2700000" algn="tl">
                    <a:srgbClr val="000000">
                      <a:alpha val="43137"/>
                    </a:srgbClr>
                  </a:outerShdw>
                </a:effectLst>
                <a:latin typeface="Cooper Black" pitchFamily="18" charset="0"/>
              </a:rPr>
              <a:t>When you get up, you can help yourself to fresh and healthy milk, which is given  by  our  friendly cows. You can find them</a:t>
            </a:r>
            <a:r>
              <a:rPr lang="pl-PL" sz="1200" dirty="0" smtClean="0">
                <a:effectLst>
                  <a:outerShdw blurRad="38100" dist="38100" dir="2700000" algn="tl">
                    <a:srgbClr val="000000">
                      <a:alpha val="43137"/>
                    </a:srgbClr>
                  </a:outerShdw>
                </a:effectLst>
                <a:latin typeface="Cooper Black" pitchFamily="18" charset="0"/>
              </a:rPr>
              <a:t> </a:t>
            </a:r>
            <a:r>
              <a:rPr lang="en-US" sz="1200" dirty="0" smtClean="0">
                <a:effectLst>
                  <a:outerShdw blurRad="38100" dist="38100" dir="2700000" algn="tl">
                    <a:srgbClr val="000000">
                      <a:alpha val="43137"/>
                    </a:srgbClr>
                  </a:outerShdw>
                </a:effectLst>
                <a:latin typeface="Cooper Black" pitchFamily="18" charset="0"/>
              </a:rPr>
              <a:t>waiting patiently on the meadows.</a:t>
            </a:r>
          </a:p>
          <a:p>
            <a:pPr algn="just"/>
            <a:r>
              <a:rPr lang="en-US" sz="1600" dirty="0" smtClean="0">
                <a:effectLst>
                  <a:outerShdw blurRad="38100" dist="38100" dir="2700000" algn="tl">
                    <a:srgbClr val="000000">
                      <a:alpha val="43137"/>
                    </a:srgbClr>
                  </a:outerShdw>
                </a:effectLst>
              </a:rPr>
              <a:t> </a:t>
            </a:r>
            <a:endParaRPr lang="en-US" sz="1600" dirty="0">
              <a:effectLst>
                <a:outerShdw blurRad="38100" dist="38100" dir="2700000" algn="tl">
                  <a:srgbClr val="000000">
                    <a:alpha val="43137"/>
                  </a:srgbClr>
                </a:outerShdw>
              </a:effectLst>
            </a:endParaRPr>
          </a:p>
        </p:txBody>
      </p:sp>
      <p:pic>
        <p:nvPicPr>
          <p:cNvPr id="6146" name="Picture 2" descr="R:\Nowy folder\DSCN82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4668" y="4891151"/>
            <a:ext cx="2500825" cy="19023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7" name="Picture 3" descr="R:\Nowy folder\P72740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1448"/>
            <a:ext cx="3851920" cy="51358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R:\Nowy folder\P728408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9912" y="908719"/>
            <a:ext cx="5325582" cy="39941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4000" advTm="32601">
        <p14:vortex dir="r"/>
      </p:transition>
    </mc:Choice>
    <mc:Fallback>
      <p:transition spd="slow" advTm="32601">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5122913"/>
            <a:ext cx="7776864" cy="1735087"/>
          </a:xfrm>
        </p:spPr>
        <p:txBody>
          <a:bodyPr>
            <a:normAutofit/>
          </a:bodyPr>
          <a:lstStyle/>
          <a:p>
            <a:pPr algn="just">
              <a:buNone/>
            </a:pPr>
            <a:r>
              <a:rPr lang="en-US" sz="1800" dirty="0" smtClean="0">
                <a:latin typeface="Cooper Black" pitchFamily="18" charset="0"/>
              </a:rPr>
              <a:t>      Our authorities care about the environment and we have won the eco</a:t>
            </a:r>
            <a:r>
              <a:rPr lang="en-US" sz="1800" dirty="0" smtClean="0">
                <a:latin typeface="Cooper Black" pitchFamily="18" charset="0"/>
              </a:rPr>
              <a:t> </a:t>
            </a:r>
            <a:r>
              <a:rPr lang="en-US" sz="1800" dirty="0" smtClean="0">
                <a:latin typeface="Cooper Black" pitchFamily="18" charset="0"/>
              </a:rPr>
              <a:t>competitions several times. We have windmills to produce eco–friendly energy to protect our nature. Thanks to these actions our surrounding  is really worth seeing. We love spending time outside.</a:t>
            </a:r>
            <a:endParaRPr lang="en-US" sz="1800" dirty="0">
              <a:latin typeface="Cooper Black" pitchFamily="18" charset="0"/>
            </a:endParaRPr>
          </a:p>
        </p:txBody>
      </p:sp>
      <p:sp>
        <p:nvSpPr>
          <p:cNvPr id="2" name="Tytuł 1"/>
          <p:cNvSpPr>
            <a:spLocks noGrp="1"/>
          </p:cNvSpPr>
          <p:nvPr>
            <p:ph type="title"/>
          </p:nvPr>
        </p:nvSpPr>
        <p:spPr>
          <a:xfrm>
            <a:off x="179512" y="116632"/>
            <a:ext cx="7397080" cy="1152128"/>
          </a:xfrm>
        </p:spPr>
        <p:txBody>
          <a:bodyPr>
            <a:normAutofit fontScale="90000"/>
          </a:bodyPr>
          <a:lstStyle/>
          <a:p>
            <a:r>
              <a:rPr lang="en-US" sz="4000" dirty="0" smtClean="0">
                <a:latin typeface="Cooper Black" pitchFamily="18" charset="0"/>
              </a:rPr>
              <a:t>E</a:t>
            </a:r>
            <a:r>
              <a:rPr lang="pl-PL" sz="4000" dirty="0">
                <a:latin typeface="Cooper Black" pitchFamily="18" charset="0"/>
              </a:rPr>
              <a:t>C</a:t>
            </a:r>
            <a:r>
              <a:rPr lang="en-US" sz="4000" dirty="0" smtClean="0">
                <a:latin typeface="Cooper Black" pitchFamily="18" charset="0"/>
              </a:rPr>
              <a:t>O-EURO 2012 </a:t>
            </a:r>
            <a:br>
              <a:rPr lang="en-US" sz="4000" dirty="0" smtClean="0">
                <a:latin typeface="Cooper Black" pitchFamily="18" charset="0"/>
              </a:rPr>
            </a:br>
            <a:r>
              <a:rPr lang="en-US" sz="4000" dirty="0" smtClean="0">
                <a:latin typeface="Cooper Black" pitchFamily="18" charset="0"/>
              </a:rPr>
              <a:t>only in </a:t>
            </a:r>
            <a:r>
              <a:rPr lang="en-US" sz="4000" dirty="0" err="1" smtClean="0">
                <a:latin typeface="Cooper Black" pitchFamily="18" charset="0"/>
              </a:rPr>
              <a:t>Grzegorzew</a:t>
            </a:r>
            <a:r>
              <a:rPr lang="en-US" sz="4000" dirty="0" smtClean="0">
                <a:latin typeface="Cooper Black" pitchFamily="18" charset="0"/>
              </a:rPr>
              <a:t>!</a:t>
            </a:r>
            <a:endParaRPr lang="en-US" sz="4000" dirty="0">
              <a:latin typeface="Cooper Black" pitchFamily="18" charset="0"/>
            </a:endParaRPr>
          </a:p>
        </p:txBody>
      </p:sp>
      <p:pic>
        <p:nvPicPr>
          <p:cNvPr id="6150" name="Picture 6" descr="I:\100_43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7183" y="116632"/>
            <a:ext cx="1160166" cy="79208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R:\Nowy folder\P7225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751"/>
            <a:ext cx="9144000" cy="41044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4000" advTm="20358">
        <p14:vortex dir="r"/>
      </p:transition>
    </mc:Choice>
    <mc:Fallback>
      <p:transition spd="slow" advTm="20358">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8618" y="4515714"/>
            <a:ext cx="6096000" cy="2466085"/>
          </a:xfrm>
        </p:spPr>
        <p:txBody>
          <a:bodyPr/>
          <a:lstStyle/>
          <a:p>
            <a:pPr marL="18288" indent="0" algn="just">
              <a:buNone/>
            </a:pPr>
            <a:r>
              <a:rPr lang="en-US" dirty="0" smtClean="0">
                <a:latin typeface="Cooper Black" pitchFamily="18" charset="0"/>
              </a:rPr>
              <a:t>Are you eco-football fan? – Then share your time between matches and nature.</a:t>
            </a:r>
          </a:p>
          <a:p>
            <a:pPr marL="18288" indent="0" algn="just">
              <a:buNone/>
            </a:pPr>
            <a:r>
              <a:rPr lang="en-US" dirty="0" smtClean="0">
                <a:latin typeface="Cooper Black" pitchFamily="18" charset="0"/>
              </a:rPr>
              <a:t> Since matches are really stressful  we’re going to relax in this way…</a:t>
            </a:r>
            <a:endParaRPr lang="en-US" dirty="0">
              <a:latin typeface="Cooper Black" pitchFamily="18" charset="0"/>
            </a:endParaRPr>
          </a:p>
        </p:txBody>
      </p:sp>
      <p:sp>
        <p:nvSpPr>
          <p:cNvPr id="6" name="pole tekstowe 5"/>
          <p:cNvSpPr txBox="1"/>
          <p:nvPr/>
        </p:nvSpPr>
        <p:spPr>
          <a:xfrm>
            <a:off x="6444208" y="1307046"/>
            <a:ext cx="2304256" cy="2062103"/>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latin typeface="Cooper Black" pitchFamily="18" charset="0"/>
              </a:rPr>
              <a:t>Feel the power of the nature!</a:t>
            </a:r>
            <a:endParaRPr lang="en-US" sz="3200" dirty="0">
              <a:effectLst>
                <a:outerShdw blurRad="38100" dist="38100" dir="2700000" algn="tl">
                  <a:srgbClr val="000000">
                    <a:alpha val="43137"/>
                  </a:srgbClr>
                </a:outerShdw>
              </a:effectLst>
              <a:latin typeface="Cooper Black" pitchFamily="18" charset="0"/>
            </a:endParaRPr>
          </a:p>
        </p:txBody>
      </p:sp>
      <p:pic>
        <p:nvPicPr>
          <p:cNvPr id="7171" name="Picture 3" descr="C:\Users\ewa\Desktop\ok\kk\100_43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3049" y="124934"/>
            <a:ext cx="1013657" cy="92780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R:\Nowy folder\P72740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6396204" cy="47971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5" name="Picture 3" descr="R:\Nowy folder\P724372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3577897"/>
            <a:ext cx="2843808" cy="32801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561215"/>
      </p:ext>
    </p:extLst>
  </p:cSld>
  <p:clrMapOvr>
    <a:masterClrMapping/>
  </p:clrMapOvr>
  <mc:AlternateContent xmlns:mc="http://schemas.openxmlformats.org/markup-compatibility/2006">
    <mc:Choice xmlns:p14="http://schemas.microsoft.com/office/powerpoint/2010/main" Requires="p14">
      <p:transition spd="slow" p14:dur="4000" advTm="12970">
        <p14:vortex dir="r"/>
      </p:transition>
    </mc:Choice>
    <mc:Fallback>
      <p:transition spd="slow" advTm="1297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135926"/>
            <a:ext cx="7645672" cy="1130424"/>
          </a:xfrm>
        </p:spPr>
        <p:txBody>
          <a:bodyPr>
            <a:normAutofit fontScale="90000"/>
          </a:bodyPr>
          <a:lstStyle/>
          <a:p>
            <a:pPr algn="ctr"/>
            <a:r>
              <a:rPr lang="en-US" sz="3600" dirty="0" smtClean="0">
                <a:latin typeface="Cooper Black" pitchFamily="18" charset="0"/>
              </a:rPr>
              <a:t>Are you</a:t>
            </a:r>
            <a:r>
              <a:rPr lang="en-US" sz="3600" dirty="0" smtClean="0">
                <a:latin typeface="Cooper Black" pitchFamily="18" charset="0"/>
              </a:rPr>
              <a:t> bored waiting for next match? – See our historic castle!</a:t>
            </a:r>
            <a:endParaRPr lang="en-US" sz="3600" dirty="0">
              <a:latin typeface="Cooper Black" pitchFamily="18" charset="0"/>
            </a:endParaRPr>
          </a:p>
        </p:txBody>
      </p:sp>
      <p:pic>
        <p:nvPicPr>
          <p:cNvPr id="8195" name="Picture 3" descr="C:\Users\ewa\Desktop\ok\P423547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7498" y="135926"/>
            <a:ext cx="889597" cy="108012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R:\Nowy folder\P42855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57313"/>
            <a:ext cx="9144000" cy="55006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4000" advTm="9222">
        <p14:vortex dir="r"/>
      </p:transition>
    </mc:Choice>
    <mc:Fallback>
      <p:transition spd="slow" advTm="9222">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lementarny">
  <a:themeElements>
    <a:clrScheme name="Niestandardowy 27">
      <a:dk1>
        <a:sysClr val="windowText" lastClr="000000"/>
      </a:dk1>
      <a:lt1>
        <a:srgbClr val="FFFFFF"/>
      </a:lt1>
      <a:dk2>
        <a:srgbClr val="0C0C0C"/>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Bogaty">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lementarny">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708</TotalTime>
  <Words>533</Words>
  <Application>Microsoft Office PowerPoint</Application>
  <PresentationFormat>Pokaz na ekranie (4:3)</PresentationFormat>
  <Paragraphs>30</Paragraphs>
  <Slides>11</Slides>
  <Notes>2</Notes>
  <HiddenSlides>0</HiddenSlides>
  <MMClips>1</MMClips>
  <ScaleCrop>false</ScaleCrop>
  <HeadingPairs>
    <vt:vector size="4" baseType="variant">
      <vt:variant>
        <vt:lpstr>Motyw</vt:lpstr>
      </vt:variant>
      <vt:variant>
        <vt:i4>2</vt:i4>
      </vt:variant>
      <vt:variant>
        <vt:lpstr>Tytuły slajdów</vt:lpstr>
      </vt:variant>
      <vt:variant>
        <vt:i4>11</vt:i4>
      </vt:variant>
    </vt:vector>
  </HeadingPairs>
  <TitlesOfParts>
    <vt:vector size="13" baseType="lpstr">
      <vt:lpstr>Projekt niestandardowy</vt:lpstr>
      <vt:lpstr>Elementarny</vt:lpstr>
      <vt:lpstr>        Grzegorzew –  a unique place for eco–football fans!!!</vt:lpstr>
      <vt:lpstr>Why Grzegorzew?</vt:lpstr>
      <vt:lpstr>If you want to experience fantastic football emotion in the bosom of the nature – this place is perfect for you!!!</vt:lpstr>
      <vt:lpstr>Are you a gambler?</vt:lpstr>
      <vt:lpstr>Tired or sleepy?</vt:lpstr>
      <vt:lpstr>Dirty or hungry???</vt:lpstr>
      <vt:lpstr>ECO-EURO 2012  only in Grzegorzew!</vt:lpstr>
      <vt:lpstr>Prezentacja programu PowerPoint</vt:lpstr>
      <vt:lpstr>Are you bored waiting for next match? – See our historic castle!</vt:lpstr>
      <vt:lpstr>The magic of the night.</vt:lpstr>
      <vt:lpstr> Funny photos </vt:lpstr>
    </vt:vector>
  </TitlesOfParts>
  <Company>Ministrerstwo Edukacji Narodowej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nauczyciel020n</dc:creator>
  <cp:lastModifiedBy>Szymon</cp:lastModifiedBy>
  <cp:revision>80</cp:revision>
  <dcterms:created xsi:type="dcterms:W3CDTF">2012-04-27T07:57:06Z</dcterms:created>
  <dcterms:modified xsi:type="dcterms:W3CDTF">2012-04-29T20:45:43Z</dcterms:modified>
</cp:coreProperties>
</file>